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58" r:id="rId5"/>
    <p:sldId id="257" r:id="rId6"/>
    <p:sldId id="269" r:id="rId7"/>
    <p:sldId id="260" r:id="rId8"/>
    <p:sldId id="262" r:id="rId9"/>
    <p:sldId id="261" r:id="rId10"/>
    <p:sldId id="264" r:id="rId11"/>
    <p:sldId id="265" r:id="rId12"/>
    <p:sldId id="26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8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5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817B-8BBB-4FC6-A7B9-4331AFC0E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FA58-6E63-40FA-B59B-AA8AD7C87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9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19200"/>
            <a:ext cx="5791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– Way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Circuits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1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(Double Pole Double Throw)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56981" y="2209800"/>
            <a:ext cx="3229970" cy="2495898"/>
            <a:chOff x="3323230" y="1414818"/>
            <a:chExt cx="3229970" cy="2495898"/>
          </a:xfrm>
        </p:grpSpPr>
        <p:sp>
          <p:nvSpPr>
            <p:cNvPr id="4" name="Rectangle 3"/>
            <p:cNvSpPr/>
            <p:nvPr/>
          </p:nvSpPr>
          <p:spPr>
            <a:xfrm>
              <a:off x="3962400" y="1600200"/>
              <a:ext cx="16764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715000" y="1666164"/>
              <a:ext cx="10236" cy="19152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800600" y="2057400"/>
              <a:ext cx="0" cy="1600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953836" y="1414818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48630" y="3531485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18105" y="3539952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23230" y="1524000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19015" y="2461146"/>
            <a:ext cx="1997469" cy="2143836"/>
            <a:chOff x="3795215" y="1666164"/>
            <a:chExt cx="1997469" cy="2143836"/>
          </a:xfrm>
        </p:grpSpPr>
        <p:sp>
          <p:nvSpPr>
            <p:cNvPr id="14" name="Oval 13"/>
            <p:cNvSpPr/>
            <p:nvPr/>
          </p:nvSpPr>
          <p:spPr>
            <a:xfrm>
              <a:off x="3795215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40284" y="3657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842982" y="1818564"/>
              <a:ext cx="10236" cy="19152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0"/>
              <a:endCxn id="15" idx="0"/>
            </p:cNvCxnSpPr>
            <p:nvPr/>
          </p:nvCxnSpPr>
          <p:spPr>
            <a:xfrm>
              <a:off x="5715000" y="1666164"/>
              <a:ext cx="1484" cy="199143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810000" y="1666164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38800" y="1666164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009376" y="5664200"/>
            <a:ext cx="341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terminal configuration paired terminals are horizontal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pair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pair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3810000" y="4705698"/>
            <a:ext cx="1205339" cy="933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15338" y="4681182"/>
            <a:ext cx="643649" cy="9576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45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56981" y="2209800"/>
            <a:ext cx="3229970" cy="2495898"/>
            <a:chOff x="3323230" y="1414818"/>
            <a:chExt cx="3229970" cy="2495898"/>
          </a:xfrm>
        </p:grpSpPr>
        <p:sp>
          <p:nvSpPr>
            <p:cNvPr id="3" name="Rectangle 2"/>
            <p:cNvSpPr/>
            <p:nvPr/>
          </p:nvSpPr>
          <p:spPr>
            <a:xfrm>
              <a:off x="3962400" y="1600200"/>
              <a:ext cx="1676400" cy="2286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endCxn id="12" idx="1"/>
            </p:cNvCxnSpPr>
            <p:nvPr/>
          </p:nvCxnSpPr>
          <p:spPr>
            <a:xfrm>
              <a:off x="3962400" y="1818564"/>
              <a:ext cx="1690251" cy="186135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800600" y="2008850"/>
              <a:ext cx="0" cy="148078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953836" y="1414818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8630" y="3531485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18105" y="3539952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23230" y="1524000"/>
              <a:ext cx="599364" cy="370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3719015" y="445258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64084" y="445258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461146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871415" y="2526033"/>
            <a:ext cx="1782879" cy="19858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62600" y="2461146"/>
            <a:ext cx="152400" cy="152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</a:t>
            </a: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(Double Pole Double Throw)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09376" y="5664200"/>
            <a:ext cx="3414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terminal configuration paired terminals are horizontal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pair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pair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810000" y="4705698"/>
            <a:ext cx="1205339" cy="9331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015338" y="4681182"/>
            <a:ext cx="643649" cy="9576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9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for Four-Way Switches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– Way switch rules apply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– Way switch must be used between two Three - Way Switches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Traveler conductors from one three – way switch must connect to one “pair” of the traveler terminals on the four – way switch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Traveler conductors from the other three – way switch will connect to the other “pair” of traveler terminals on the four – way switch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9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2937" y="1073287"/>
            <a:ext cx="8503386" cy="5777510"/>
            <a:chOff x="642937" y="1073287"/>
            <a:chExt cx="8503386" cy="5777510"/>
          </a:xfrm>
        </p:grpSpPr>
        <p:sp>
          <p:nvSpPr>
            <p:cNvPr id="3" name="Oval 2"/>
            <p:cNvSpPr/>
            <p:nvPr/>
          </p:nvSpPr>
          <p:spPr>
            <a:xfrm>
              <a:off x="4277987" y="2562225"/>
              <a:ext cx="1295400" cy="1295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43187" y="5853231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8115300" y="1883628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895600" y="6545997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763000" y="2447925"/>
              <a:ext cx="383323" cy="36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1095375" y="1073287"/>
              <a:ext cx="3857625" cy="1488938"/>
            </a:xfrm>
            <a:custGeom>
              <a:avLst/>
              <a:gdLst>
                <a:gd name="connsiteX0" fmla="*/ 0 w 3857625"/>
                <a:gd name="connsiteY0" fmla="*/ 1184138 h 1488938"/>
                <a:gd name="connsiteX1" fmla="*/ 200025 w 3857625"/>
                <a:gd name="connsiteY1" fmla="*/ 584063 h 1488938"/>
                <a:gd name="connsiteX2" fmla="*/ 1085850 w 3857625"/>
                <a:gd name="connsiteY2" fmla="*/ 69713 h 1488938"/>
                <a:gd name="connsiteX3" fmla="*/ 2076450 w 3857625"/>
                <a:gd name="connsiteY3" fmla="*/ 22088 h 1488938"/>
                <a:gd name="connsiteX4" fmla="*/ 3162300 w 3857625"/>
                <a:gd name="connsiteY4" fmla="*/ 231638 h 1488938"/>
                <a:gd name="connsiteX5" fmla="*/ 3629025 w 3857625"/>
                <a:gd name="connsiteY5" fmla="*/ 565013 h 1488938"/>
                <a:gd name="connsiteX6" fmla="*/ 3819525 w 3857625"/>
                <a:gd name="connsiteY6" fmla="*/ 1203188 h 1488938"/>
                <a:gd name="connsiteX7" fmla="*/ 3857625 w 3857625"/>
                <a:gd name="connsiteY7" fmla="*/ 1488938 h 148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7625" h="1488938">
                  <a:moveTo>
                    <a:pt x="0" y="1184138"/>
                  </a:moveTo>
                  <a:cubicBezTo>
                    <a:pt x="9525" y="976969"/>
                    <a:pt x="19050" y="769801"/>
                    <a:pt x="200025" y="584063"/>
                  </a:cubicBezTo>
                  <a:cubicBezTo>
                    <a:pt x="381000" y="398325"/>
                    <a:pt x="773113" y="163375"/>
                    <a:pt x="1085850" y="69713"/>
                  </a:cubicBezTo>
                  <a:cubicBezTo>
                    <a:pt x="1398587" y="-23949"/>
                    <a:pt x="1730375" y="-4899"/>
                    <a:pt x="2076450" y="22088"/>
                  </a:cubicBezTo>
                  <a:cubicBezTo>
                    <a:pt x="2422525" y="49075"/>
                    <a:pt x="2903537" y="141150"/>
                    <a:pt x="3162300" y="231638"/>
                  </a:cubicBezTo>
                  <a:cubicBezTo>
                    <a:pt x="3421063" y="322126"/>
                    <a:pt x="3519488" y="403088"/>
                    <a:pt x="3629025" y="565013"/>
                  </a:cubicBezTo>
                  <a:cubicBezTo>
                    <a:pt x="3738563" y="726938"/>
                    <a:pt x="3781425" y="1049200"/>
                    <a:pt x="3819525" y="1203188"/>
                  </a:cubicBezTo>
                  <a:cubicBezTo>
                    <a:pt x="3857625" y="1357176"/>
                    <a:pt x="3857625" y="1423057"/>
                    <a:pt x="3857625" y="148893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14650" y="3857625"/>
              <a:ext cx="1828800" cy="2162175"/>
            </a:xfrm>
            <a:custGeom>
              <a:avLst/>
              <a:gdLst>
                <a:gd name="connsiteX0" fmla="*/ 1828800 w 1828800"/>
                <a:gd name="connsiteY0" fmla="*/ 0 h 2162175"/>
                <a:gd name="connsiteX1" fmla="*/ 447675 w 1828800"/>
                <a:gd name="connsiteY1" fmla="*/ 771525 h 2162175"/>
                <a:gd name="connsiteX2" fmla="*/ 0 w 1828800"/>
                <a:gd name="connsiteY2" fmla="*/ 2162175 h 216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8800" h="2162175">
                  <a:moveTo>
                    <a:pt x="1828800" y="0"/>
                  </a:moveTo>
                  <a:cubicBezTo>
                    <a:pt x="1290637" y="205581"/>
                    <a:pt x="752475" y="411163"/>
                    <a:pt x="447675" y="771525"/>
                  </a:cubicBezTo>
                  <a:cubicBezTo>
                    <a:pt x="142875" y="1131887"/>
                    <a:pt x="71437" y="1647031"/>
                    <a:pt x="0" y="2162175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10300" y="2619375"/>
              <a:ext cx="2238375" cy="3552825"/>
            </a:xfrm>
            <a:custGeom>
              <a:avLst/>
              <a:gdLst>
                <a:gd name="connsiteX0" fmla="*/ 0 w 5324475"/>
                <a:gd name="connsiteY0" fmla="*/ 3695700 h 3695700"/>
                <a:gd name="connsiteX1" fmla="*/ 3848100 w 5324475"/>
                <a:gd name="connsiteY1" fmla="*/ 2733675 h 3695700"/>
                <a:gd name="connsiteX2" fmla="*/ 5324475 w 5324475"/>
                <a:gd name="connsiteY2" fmla="*/ 0 h 369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4475" h="3695700">
                  <a:moveTo>
                    <a:pt x="0" y="3695700"/>
                  </a:moveTo>
                  <a:cubicBezTo>
                    <a:pt x="1480344" y="3522662"/>
                    <a:pt x="2960688" y="3349625"/>
                    <a:pt x="3848100" y="2733675"/>
                  </a:cubicBezTo>
                  <a:cubicBezTo>
                    <a:pt x="4735513" y="2117725"/>
                    <a:pt x="5029994" y="1058862"/>
                    <a:pt x="532447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91200" y="5853230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32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019800" y="6531827"/>
              <a:ext cx="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3095625" y="6238875"/>
              <a:ext cx="2809875" cy="133379"/>
            </a:xfrm>
            <a:custGeom>
              <a:avLst/>
              <a:gdLst>
                <a:gd name="connsiteX0" fmla="*/ 0 w 2809875"/>
                <a:gd name="connsiteY0" fmla="*/ 9525 h 133379"/>
                <a:gd name="connsiteX1" fmla="*/ 1343025 w 2809875"/>
                <a:gd name="connsiteY1" fmla="*/ 133350 h 133379"/>
                <a:gd name="connsiteX2" fmla="*/ 2809875 w 2809875"/>
                <a:gd name="connsiteY2" fmla="*/ 0 h 133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75" h="133379">
                  <a:moveTo>
                    <a:pt x="0" y="9525"/>
                  </a:moveTo>
                  <a:cubicBezTo>
                    <a:pt x="437356" y="72231"/>
                    <a:pt x="874713" y="134937"/>
                    <a:pt x="1343025" y="133350"/>
                  </a:cubicBezTo>
                  <a:cubicBezTo>
                    <a:pt x="1811337" y="131763"/>
                    <a:pt x="2310606" y="65881"/>
                    <a:pt x="2809875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2937" y="2286000"/>
              <a:ext cx="609600" cy="17526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888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985967" y="493004"/>
            <a:ext cx="1686461" cy="1703870"/>
            <a:chOff x="4419601" y="609600"/>
            <a:chExt cx="469311" cy="436419"/>
          </a:xfrm>
        </p:grpSpPr>
        <p:sp>
          <p:nvSpPr>
            <p:cNvPr id="44" name="Oval 43"/>
            <p:cNvSpPr/>
            <p:nvPr/>
          </p:nvSpPr>
          <p:spPr>
            <a:xfrm>
              <a:off x="4419601" y="609600"/>
              <a:ext cx="469311" cy="4364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95799" y="761999"/>
              <a:ext cx="85864" cy="8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724399" y="761999"/>
              <a:ext cx="85864" cy="857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04732" y="2765230"/>
            <a:ext cx="1190007" cy="1657448"/>
            <a:chOff x="3657600" y="2743200"/>
            <a:chExt cx="455480" cy="676384"/>
          </a:xfrm>
        </p:grpSpPr>
        <p:grpSp>
          <p:nvGrpSpPr>
            <p:cNvPr id="37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39" name="Arc 38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41454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flipH="1" flipV="1">
                <a:off x="3866981" y="3278638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414057" y="4862884"/>
            <a:ext cx="887029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87567" y="4592158"/>
            <a:ext cx="1190008" cy="1657448"/>
            <a:chOff x="8229600" y="3032522"/>
            <a:chExt cx="1242060" cy="1772657"/>
          </a:xfrm>
        </p:grpSpPr>
        <p:grpSp>
          <p:nvGrpSpPr>
            <p:cNvPr id="28" name="Group 27"/>
            <p:cNvGrpSpPr/>
            <p:nvPr/>
          </p:nvGrpSpPr>
          <p:grpSpPr>
            <a:xfrm>
              <a:off x="8229600" y="3032522"/>
              <a:ext cx="1242060" cy="1772657"/>
              <a:chOff x="3657600" y="2743200"/>
              <a:chExt cx="455480" cy="676384"/>
            </a:xfrm>
          </p:grpSpPr>
          <p:grpSp>
            <p:nvGrpSpPr>
              <p:cNvPr id="30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32" name="Arc 31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414544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Oval 33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 flipH="1" flipV="1">
                  <a:off x="3869726" y="3271845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Parallelogram 35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 rot="21357450" flipH="1" flipV="1">
              <a:off x="8245752" y="3792258"/>
              <a:ext cx="124672" cy="1198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312269" y="6240960"/>
            <a:ext cx="134165" cy="2215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2269" y="6351750"/>
            <a:ext cx="2584247" cy="112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46283" y="6240960"/>
            <a:ext cx="134165" cy="2215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199791" y="4390358"/>
            <a:ext cx="1190008" cy="1657448"/>
            <a:chOff x="8229600" y="3032522"/>
            <a:chExt cx="1242060" cy="1772657"/>
          </a:xfrm>
        </p:grpSpPr>
        <p:grpSp>
          <p:nvGrpSpPr>
            <p:cNvPr id="19" name="Group 18"/>
            <p:cNvGrpSpPr/>
            <p:nvPr/>
          </p:nvGrpSpPr>
          <p:grpSpPr>
            <a:xfrm>
              <a:off x="8229600" y="3032522"/>
              <a:ext cx="1242060" cy="1772657"/>
              <a:chOff x="3657600" y="2743200"/>
              <a:chExt cx="455480" cy="676384"/>
            </a:xfrm>
          </p:grpSpPr>
          <p:grpSp>
            <p:nvGrpSpPr>
              <p:cNvPr id="21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23" name="Arc 22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365513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flipH="1" flipV="1">
                  <a:off x="3779095" y="3247521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Parallelogram 26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1357450" flipH="1" flipV="1">
              <a:off x="8258783" y="3776851"/>
              <a:ext cx="124672" cy="11982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4330267" y="2305929"/>
            <a:ext cx="146012" cy="6173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680664" y="475167"/>
            <a:ext cx="109509" cy="11521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680665" y="348231"/>
            <a:ext cx="2642838" cy="136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18935" y="348231"/>
            <a:ext cx="157344" cy="556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53353" y="4275479"/>
            <a:ext cx="146012" cy="5973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22764" y="2923249"/>
            <a:ext cx="1407201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42833" y="4888729"/>
            <a:ext cx="1407201" cy="135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57692" y="-17500"/>
            <a:ext cx="1852108" cy="3742148"/>
            <a:chOff x="609600" y="4191000"/>
            <a:chExt cx="1061357" cy="2095500"/>
          </a:xfrm>
        </p:grpSpPr>
        <p:grpSp>
          <p:nvGrpSpPr>
            <p:cNvPr id="60" name="Group 59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Rectangle 83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Freeform 77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0" name="Oval 89"/>
          <p:cNvSpPr/>
          <p:nvPr/>
        </p:nvSpPr>
        <p:spPr>
          <a:xfrm rot="21357450" flipH="1" flipV="1">
            <a:off x="2775961" y="5695475"/>
            <a:ext cx="140483" cy="13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21357450" flipH="1" flipV="1">
            <a:off x="5420205" y="3491192"/>
            <a:ext cx="119447" cy="11203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ctagon 2"/>
          <p:cNvSpPr/>
          <p:nvPr/>
        </p:nvSpPr>
        <p:spPr>
          <a:xfrm>
            <a:off x="3658882" y="905228"/>
            <a:ext cx="1471081" cy="13793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23C7E79-DC41-4F7A-9B78-A18E9134240C}"/>
              </a:ext>
            </a:extLst>
          </p:cNvPr>
          <p:cNvSpPr txBox="1"/>
          <p:nvPr/>
        </p:nvSpPr>
        <p:spPr>
          <a:xfrm>
            <a:off x="7019964" y="2072898"/>
            <a:ext cx="20463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skills you developed in the Drawing Electrical Circuits in Power Point Video and the rules for wiring 3 way &amp; 4 way switches to diagram the circuit!</a:t>
            </a:r>
          </a:p>
        </p:txBody>
      </p:sp>
    </p:spTree>
    <p:extLst>
      <p:ext uri="{BB962C8B-B14F-4D97-AF65-F5344CB8AC3E}">
        <p14:creationId xmlns:p14="http://schemas.microsoft.com/office/powerpoint/2010/main" val="71191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2500" y="340223"/>
            <a:ext cx="7564966" cy="5570310"/>
            <a:chOff x="1485900" y="297090"/>
            <a:chExt cx="7564966" cy="5570310"/>
          </a:xfrm>
        </p:grpSpPr>
        <p:sp>
          <p:nvSpPr>
            <p:cNvPr id="5" name="TextBox 4"/>
            <p:cNvSpPr txBox="1"/>
            <p:nvPr/>
          </p:nvSpPr>
          <p:spPr>
            <a:xfrm>
              <a:off x="1485900" y="297090"/>
              <a:ext cx="6324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Three Way Switches</a:t>
              </a:r>
            </a:p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 Pole Double Throw</a:t>
              </a:r>
            </a:p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(SPDT)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505200" y="2971800"/>
              <a:ext cx="1981200" cy="2895600"/>
              <a:chOff x="3429000" y="1676400"/>
              <a:chExt cx="1981200" cy="28956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581400" y="1676400"/>
                <a:ext cx="1676400" cy="289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429000" y="16764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57800" y="16764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257800" y="4419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267200" y="2438400"/>
                <a:ext cx="3048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267200" y="2438400"/>
                <a:ext cx="304800" cy="2286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657600" y="1411070"/>
              <a:ext cx="194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Traveler Terminals (Usually Silver)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657600" y="2047333"/>
              <a:ext cx="685800" cy="8482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8200" y="2047333"/>
              <a:ext cx="762000" cy="8482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341533" y="4643735"/>
              <a:ext cx="2709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Common Terminal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(Usually Black)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Also called 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Hinge Terminal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5505450" y="4953000"/>
              <a:ext cx="1581150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7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467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Rules for Three-Way Switches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Three-Way Switches are used in pairs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use three conductor cable between the switches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Power (source conductor) enters the common (hinge) terminal on one three-way switch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Power leaves the common terminal of the other three-way switch and goes to the switched outlet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Traveler conductors attach to the traveler terminals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4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352800" y="2825496"/>
            <a:ext cx="1143000" cy="1795733"/>
            <a:chOff x="1295400" y="1719533"/>
            <a:chExt cx="1981200" cy="2895600"/>
          </a:xfrm>
        </p:grpSpPr>
        <p:sp>
          <p:nvSpPr>
            <p:cNvPr id="2" name="Rectangle 1"/>
            <p:cNvSpPr/>
            <p:nvPr/>
          </p:nvSpPr>
          <p:spPr>
            <a:xfrm>
              <a:off x="1447800" y="1719533"/>
              <a:ext cx="1676400" cy="2895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1295400" y="1719533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24200" y="44627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3124200" y="1719533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6248400" y="838200"/>
            <a:ext cx="1143000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96000" y="19050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391493" y="1897975"/>
            <a:ext cx="87923" cy="945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1905000"/>
            <a:ext cx="87923" cy="945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68676" y="4598633"/>
            <a:ext cx="2079726" cy="1899821"/>
          </a:xfrm>
          <a:custGeom>
            <a:avLst/>
            <a:gdLst>
              <a:gd name="connsiteX0" fmla="*/ 0 w 2079726"/>
              <a:gd name="connsiteY0" fmla="*/ 1899821 h 1899821"/>
              <a:gd name="connsiteX1" fmla="*/ 1251751 w 2079726"/>
              <a:gd name="connsiteY1" fmla="*/ 1837678 h 1899821"/>
              <a:gd name="connsiteX2" fmla="*/ 1970842 w 2079726"/>
              <a:gd name="connsiteY2" fmla="*/ 1305017 h 1899821"/>
              <a:gd name="connsiteX3" fmla="*/ 2077374 w 2079726"/>
              <a:gd name="connsiteY3" fmla="*/ 346229 h 1899821"/>
              <a:gd name="connsiteX4" fmla="*/ 1979720 w 2079726"/>
              <a:gd name="connsiteY4" fmla="*/ 0 h 189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9726" h="1899821">
                <a:moveTo>
                  <a:pt x="0" y="1899821"/>
                </a:moveTo>
                <a:lnTo>
                  <a:pt x="1251751" y="1837678"/>
                </a:lnTo>
                <a:cubicBezTo>
                  <a:pt x="1580225" y="1738544"/>
                  <a:pt x="1833238" y="1553592"/>
                  <a:pt x="1970842" y="1305017"/>
                </a:cubicBezTo>
                <a:cubicBezTo>
                  <a:pt x="2108446" y="1056442"/>
                  <a:pt x="2075894" y="563732"/>
                  <a:pt x="2077374" y="346229"/>
                </a:cubicBezTo>
                <a:cubicBezTo>
                  <a:pt x="2078854" y="128726"/>
                  <a:pt x="2029287" y="64363"/>
                  <a:pt x="197972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56443" y="1846391"/>
            <a:ext cx="3409025" cy="994463"/>
          </a:xfrm>
          <a:custGeom>
            <a:avLst/>
            <a:gdLst>
              <a:gd name="connsiteX0" fmla="*/ 0 w 3409025"/>
              <a:gd name="connsiteY0" fmla="*/ 994463 h 994463"/>
              <a:gd name="connsiteX1" fmla="*/ 399495 w 3409025"/>
              <a:gd name="connsiteY1" fmla="*/ 204351 h 994463"/>
              <a:gd name="connsiteX2" fmla="*/ 1464815 w 3409025"/>
              <a:gd name="connsiteY2" fmla="*/ 164 h 994463"/>
              <a:gd name="connsiteX3" fmla="*/ 2565646 w 3409025"/>
              <a:gd name="connsiteY3" fmla="*/ 177718 h 994463"/>
              <a:gd name="connsiteX4" fmla="*/ 3133817 w 3409025"/>
              <a:gd name="connsiteY4" fmla="*/ 577213 h 994463"/>
              <a:gd name="connsiteX5" fmla="*/ 3409025 w 3409025"/>
              <a:gd name="connsiteY5" fmla="*/ 994463 h 99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09025" h="994463">
                <a:moveTo>
                  <a:pt x="0" y="994463"/>
                </a:moveTo>
                <a:cubicBezTo>
                  <a:pt x="77679" y="682265"/>
                  <a:pt x="155359" y="370067"/>
                  <a:pt x="399495" y="204351"/>
                </a:cubicBezTo>
                <a:cubicBezTo>
                  <a:pt x="643631" y="38635"/>
                  <a:pt x="1103790" y="4603"/>
                  <a:pt x="1464815" y="164"/>
                </a:cubicBezTo>
                <a:cubicBezTo>
                  <a:pt x="1825840" y="-4275"/>
                  <a:pt x="2287479" y="81543"/>
                  <a:pt x="2565646" y="177718"/>
                </a:cubicBezTo>
                <a:cubicBezTo>
                  <a:pt x="2843813" y="273893"/>
                  <a:pt x="2993254" y="441089"/>
                  <a:pt x="3133817" y="577213"/>
                </a:cubicBezTo>
                <a:cubicBezTo>
                  <a:pt x="3274380" y="713337"/>
                  <a:pt x="3341702" y="853900"/>
                  <a:pt x="3409025" y="994463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14502" y="2590800"/>
            <a:ext cx="194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3840" y="2590800"/>
            <a:ext cx="1940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112885" y="2275458"/>
            <a:ext cx="1296140" cy="583152"/>
          </a:xfrm>
          <a:custGeom>
            <a:avLst/>
            <a:gdLst>
              <a:gd name="connsiteX0" fmla="*/ 0 w 1296140"/>
              <a:gd name="connsiteY0" fmla="*/ 583152 h 583152"/>
              <a:gd name="connsiteX1" fmla="*/ 506028 w 1296140"/>
              <a:gd name="connsiteY1" fmla="*/ 41614 h 583152"/>
              <a:gd name="connsiteX2" fmla="*/ 1029810 w 1296140"/>
              <a:gd name="connsiteY2" fmla="*/ 94880 h 583152"/>
              <a:gd name="connsiteX3" fmla="*/ 1296140 w 1296140"/>
              <a:gd name="connsiteY3" fmla="*/ 556519 h 58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140" h="583152">
                <a:moveTo>
                  <a:pt x="0" y="583152"/>
                </a:moveTo>
                <a:cubicBezTo>
                  <a:pt x="167196" y="353072"/>
                  <a:pt x="334393" y="122993"/>
                  <a:pt x="506028" y="41614"/>
                </a:cubicBezTo>
                <a:cubicBezTo>
                  <a:pt x="677663" y="-39765"/>
                  <a:pt x="898125" y="9063"/>
                  <a:pt x="1029810" y="94880"/>
                </a:cubicBezTo>
                <a:cubicBezTo>
                  <a:pt x="1161495" y="180697"/>
                  <a:pt x="1228817" y="368608"/>
                  <a:pt x="1296140" y="5565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04800" y="5029200"/>
            <a:ext cx="207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Conductors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04800" y="5334000"/>
            <a:ext cx="533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208539" y="5334000"/>
            <a:ext cx="772661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77727" y="4407110"/>
            <a:ext cx="790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67863" y="4401317"/>
            <a:ext cx="790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66900" y="132317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Throw because the switch will close in two positions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32171" y="4875311"/>
            <a:ext cx="632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Pole because it will “break” only one ungrounded conductor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2375076" y="2906167"/>
            <a:ext cx="2107848" cy="1657976"/>
            <a:chOff x="2362200" y="2952272"/>
            <a:chExt cx="2107848" cy="1657976"/>
          </a:xfrm>
        </p:grpSpPr>
        <p:cxnSp>
          <p:nvCxnSpPr>
            <p:cNvPr id="32" name="Straight Connector 31"/>
            <p:cNvCxnSpPr>
              <a:stCxn id="23" idx="0"/>
              <a:endCxn id="4" idx="5"/>
            </p:cNvCxnSpPr>
            <p:nvPr/>
          </p:nvCxnSpPr>
          <p:spPr>
            <a:xfrm flipV="1">
              <a:off x="4443304" y="2952272"/>
              <a:ext cx="26744" cy="165797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2362200" y="3280299"/>
              <a:ext cx="990600" cy="834501"/>
              <a:chOff x="2362200" y="3280299"/>
              <a:chExt cx="990600" cy="834501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3276600" y="3280299"/>
                <a:ext cx="0" cy="83450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2362200" y="3725212"/>
                <a:ext cx="9906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DOWN</a:t>
                </a:r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812799" y="228600"/>
            <a:ext cx="850119" cy="91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206627" y="2941261"/>
            <a:ext cx="1893682" cy="1657372"/>
            <a:chOff x="206627" y="2920203"/>
            <a:chExt cx="1893682" cy="1657372"/>
          </a:xfrm>
        </p:grpSpPr>
        <p:cxnSp>
          <p:nvCxnSpPr>
            <p:cNvPr id="30" name="Straight Connector 29"/>
            <p:cNvCxnSpPr>
              <a:endCxn id="9" idx="2"/>
            </p:cNvCxnSpPr>
            <p:nvPr/>
          </p:nvCxnSpPr>
          <p:spPr>
            <a:xfrm>
              <a:off x="1111520" y="2920203"/>
              <a:ext cx="988789" cy="16573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914400" y="3280299"/>
              <a:ext cx="0" cy="83450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206627" y="3716592"/>
              <a:ext cx="9973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Toggle UP 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726013" y="316037"/>
            <a:ext cx="2250860" cy="2286000"/>
            <a:chOff x="5767710" y="321299"/>
            <a:chExt cx="2250860" cy="2286000"/>
          </a:xfrm>
        </p:grpSpPr>
        <p:sp>
          <p:nvSpPr>
            <p:cNvPr id="39" name="TextBox 38"/>
            <p:cNvSpPr txBox="1"/>
            <p:nvPr/>
          </p:nvSpPr>
          <p:spPr>
            <a:xfrm>
              <a:off x="6553201" y="1186934"/>
              <a:ext cx="533400" cy="369332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</a:t>
              </a:r>
            </a:p>
          </p:txBody>
        </p:sp>
        <p:sp>
          <p:nvSpPr>
            <p:cNvPr id="98" name="24-Point Star 97"/>
            <p:cNvSpPr/>
            <p:nvPr/>
          </p:nvSpPr>
          <p:spPr>
            <a:xfrm>
              <a:off x="5767710" y="321299"/>
              <a:ext cx="2250860" cy="2286000"/>
            </a:xfrm>
            <a:prstGeom prst="star24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726013" y="328125"/>
            <a:ext cx="2250860" cy="2286000"/>
            <a:chOff x="6884673" y="3107241"/>
            <a:chExt cx="2250860" cy="2286000"/>
          </a:xfrm>
        </p:grpSpPr>
        <p:sp>
          <p:nvSpPr>
            <p:cNvPr id="113" name="Rectangle 112"/>
            <p:cNvSpPr/>
            <p:nvPr/>
          </p:nvSpPr>
          <p:spPr>
            <a:xfrm>
              <a:off x="7729521" y="3853066"/>
              <a:ext cx="615016" cy="634481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6884673" y="3107241"/>
              <a:ext cx="2250860" cy="2286000"/>
              <a:chOff x="6427433" y="2145841"/>
              <a:chExt cx="2250860" cy="2286000"/>
            </a:xfrm>
          </p:grpSpPr>
          <p:sp>
            <p:nvSpPr>
              <p:cNvPr id="41" name="24-Point Star 40"/>
              <p:cNvSpPr/>
              <p:nvPr/>
            </p:nvSpPr>
            <p:spPr>
              <a:xfrm>
                <a:off x="6427433" y="2145841"/>
                <a:ext cx="2250860" cy="2286000"/>
              </a:xfrm>
              <a:prstGeom prst="star24">
                <a:avLst/>
              </a:prstGeom>
              <a:no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236889" y="2999388"/>
                <a:ext cx="685800" cy="369332"/>
              </a:xfrm>
              <a:prstGeom prst="rect">
                <a:avLst/>
              </a:prstGeom>
              <a:noFill/>
              <a:ln w="7620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OFF</a:t>
                </a: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2453208" y="2906167"/>
            <a:ext cx="2029716" cy="1671408"/>
            <a:chOff x="2466580" y="2906167"/>
            <a:chExt cx="2029716" cy="1671408"/>
          </a:xfrm>
        </p:grpSpPr>
        <p:cxnSp>
          <p:nvCxnSpPr>
            <p:cNvPr id="115" name="Straight Connector 114"/>
            <p:cNvCxnSpPr>
              <a:stCxn id="5" idx="0"/>
              <a:endCxn id="4" idx="5"/>
            </p:cNvCxnSpPr>
            <p:nvPr/>
          </p:nvCxnSpPr>
          <p:spPr>
            <a:xfrm flipV="1">
              <a:off x="4465211" y="2906167"/>
              <a:ext cx="31085" cy="1620550"/>
            </a:xfrm>
            <a:prstGeom prst="line">
              <a:avLst/>
            </a:prstGeom>
            <a:ln w="571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2466580" y="2920203"/>
              <a:ext cx="1969476" cy="1657372"/>
              <a:chOff x="7319632" y="5029199"/>
              <a:chExt cx="1969476" cy="1657372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7319632" y="5029199"/>
                <a:ext cx="1969476" cy="1657372"/>
                <a:chOff x="7174524" y="5026828"/>
                <a:chExt cx="1969476" cy="1657372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7174524" y="5213866"/>
                  <a:ext cx="953654" cy="118693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155211" y="5026828"/>
                  <a:ext cx="988789" cy="1657372"/>
                </a:xfrm>
                <a:prstGeom prst="line">
                  <a:avLst/>
                </a:prstGeom>
                <a:solidFill>
                  <a:srgbClr val="FFFFFF"/>
                </a:solidFill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7" name="Straight Arrow Connector 106"/>
              <p:cNvCxnSpPr/>
              <p:nvPr/>
            </p:nvCxnSpPr>
            <p:spPr>
              <a:xfrm flipV="1">
                <a:off x="8155211" y="5386924"/>
                <a:ext cx="0" cy="834501"/>
              </a:xfrm>
              <a:prstGeom prst="straightConnector1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7454473" y="5693166"/>
                <a:ext cx="595950" cy="369332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UP </a:t>
                </a:r>
              </a:p>
            </p:txBody>
          </p:sp>
        </p:grpSp>
      </p:grpSp>
      <p:sp>
        <p:nvSpPr>
          <p:cNvPr id="22" name="Freeform 21"/>
          <p:cNvSpPr/>
          <p:nvPr/>
        </p:nvSpPr>
        <p:spPr>
          <a:xfrm>
            <a:off x="76200" y="1208653"/>
            <a:ext cx="6351233" cy="5285140"/>
          </a:xfrm>
          <a:custGeom>
            <a:avLst/>
            <a:gdLst>
              <a:gd name="connsiteX0" fmla="*/ 11386 w 6216877"/>
              <a:gd name="connsiteY0" fmla="*/ 5130003 h 5285140"/>
              <a:gd name="connsiteX1" fmla="*/ 20263 w 6216877"/>
              <a:gd name="connsiteY1" fmla="*/ 4854796 h 5285140"/>
              <a:gd name="connsiteX2" fmla="*/ 197817 w 6216877"/>
              <a:gd name="connsiteY2" fmla="*/ 1472403 h 5285140"/>
              <a:gd name="connsiteX3" fmla="*/ 1316403 w 6216877"/>
              <a:gd name="connsiteY3" fmla="*/ 185141 h 5285140"/>
              <a:gd name="connsiteX4" fmla="*/ 3589087 w 6216877"/>
              <a:gd name="connsiteY4" fmla="*/ 16465 h 5285140"/>
              <a:gd name="connsiteX5" fmla="*/ 5391254 w 6216877"/>
              <a:gd name="connsiteY5" fmla="*/ 265040 h 5285140"/>
              <a:gd name="connsiteX6" fmla="*/ 6216877 w 6216877"/>
              <a:gd name="connsiteY6" fmla="*/ 708924 h 528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6877" h="5285140">
                <a:moveTo>
                  <a:pt x="11386" y="5130003"/>
                </a:moveTo>
                <a:cubicBezTo>
                  <a:pt x="288" y="5297199"/>
                  <a:pt x="-10809" y="5464396"/>
                  <a:pt x="20263" y="4854796"/>
                </a:cubicBezTo>
                <a:cubicBezTo>
                  <a:pt x="51335" y="4245196"/>
                  <a:pt x="-18206" y="2250679"/>
                  <a:pt x="197817" y="1472403"/>
                </a:cubicBezTo>
                <a:cubicBezTo>
                  <a:pt x="413840" y="694127"/>
                  <a:pt x="751191" y="427797"/>
                  <a:pt x="1316403" y="185141"/>
                </a:cubicBezTo>
                <a:cubicBezTo>
                  <a:pt x="1881615" y="-57515"/>
                  <a:pt x="2909945" y="3149"/>
                  <a:pt x="3589087" y="16465"/>
                </a:cubicBezTo>
                <a:cubicBezTo>
                  <a:pt x="4268229" y="29781"/>
                  <a:pt x="4953289" y="149630"/>
                  <a:pt x="5391254" y="265040"/>
                </a:cubicBezTo>
                <a:cubicBezTo>
                  <a:pt x="5829219" y="380450"/>
                  <a:pt x="6023048" y="544687"/>
                  <a:pt x="6216877" y="708924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456180" y="1945231"/>
            <a:ext cx="2698811" cy="2618912"/>
          </a:xfrm>
          <a:custGeom>
            <a:avLst/>
            <a:gdLst>
              <a:gd name="connsiteX0" fmla="*/ 0 w 2698811"/>
              <a:gd name="connsiteY0" fmla="*/ 2618912 h 2618912"/>
              <a:gd name="connsiteX1" fmla="*/ 2237172 w 2698811"/>
              <a:gd name="connsiteY1" fmla="*/ 1766656 h 2618912"/>
              <a:gd name="connsiteX2" fmla="*/ 2698811 w 2698811"/>
              <a:gd name="connsiteY2" fmla="*/ 0 h 26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8811" h="2618912">
                <a:moveTo>
                  <a:pt x="0" y="2618912"/>
                </a:moveTo>
                <a:cubicBezTo>
                  <a:pt x="893685" y="2411026"/>
                  <a:pt x="1787370" y="2203141"/>
                  <a:pt x="2237172" y="1766656"/>
                </a:cubicBezTo>
                <a:cubicBezTo>
                  <a:pt x="2686974" y="1330171"/>
                  <a:pt x="2692892" y="665085"/>
                  <a:pt x="2698811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991600" y="4000040"/>
            <a:ext cx="0" cy="901031"/>
          </a:xfrm>
          <a:prstGeom prst="straightConnector1">
            <a:avLst/>
          </a:prstGeom>
          <a:solidFill>
            <a:srgbClr val="FFFFFF"/>
          </a:solidFill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2945" y="304800"/>
            <a:ext cx="7893928" cy="4283736"/>
            <a:chOff x="82945" y="304800"/>
            <a:chExt cx="7893928" cy="4283736"/>
          </a:xfrm>
        </p:grpSpPr>
        <p:grpSp>
          <p:nvGrpSpPr>
            <p:cNvPr id="62" name="Group 61"/>
            <p:cNvGrpSpPr/>
            <p:nvPr/>
          </p:nvGrpSpPr>
          <p:grpSpPr>
            <a:xfrm>
              <a:off x="206627" y="2931164"/>
              <a:ext cx="1893682" cy="1657372"/>
              <a:chOff x="206627" y="2920203"/>
              <a:chExt cx="1893682" cy="1657372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111520" y="2920203"/>
                <a:ext cx="988789" cy="1657372"/>
              </a:xfrm>
              <a:prstGeom prst="line">
                <a:avLst/>
              </a:prstGeom>
              <a:ln w="571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V="1">
                <a:off x="907258" y="3280300"/>
                <a:ext cx="7142" cy="885840"/>
              </a:xfrm>
              <a:prstGeom prst="straightConnector1">
                <a:avLst/>
              </a:prstGeom>
              <a:ln w="762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06627" y="3716592"/>
                <a:ext cx="997364" cy="2308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>
                    <a:ln w="38100">
                      <a:solidFill>
                        <a:schemeClr val="bg1"/>
                      </a:solidFill>
                    </a:ln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Toggle UP 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82945" y="2914634"/>
              <a:ext cx="2107848" cy="1657976"/>
              <a:chOff x="2362200" y="2952272"/>
              <a:chExt cx="2107848" cy="1657976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V="1">
                <a:off x="4443304" y="2952272"/>
                <a:ext cx="26744" cy="165797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/>
              <p:cNvGrpSpPr/>
              <p:nvPr/>
            </p:nvGrpSpPr>
            <p:grpSpPr>
              <a:xfrm>
                <a:off x="2362200" y="3280299"/>
                <a:ext cx="990600" cy="834501"/>
                <a:chOff x="2362200" y="3280299"/>
                <a:chExt cx="990600" cy="834501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3276600" y="3280299"/>
                  <a:ext cx="0" cy="83450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2362200" y="3725212"/>
                  <a:ext cx="9906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Toggle DOWN</a:t>
                  </a:r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5726013" y="304800"/>
              <a:ext cx="2250860" cy="2286000"/>
              <a:chOff x="5726013" y="316037"/>
              <a:chExt cx="2250860" cy="22860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6248400" y="838200"/>
                <a:ext cx="1143000" cy="1066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5726013" y="316037"/>
                <a:ext cx="2250860" cy="2286000"/>
                <a:chOff x="5767710" y="321299"/>
                <a:chExt cx="2250860" cy="2286000"/>
              </a:xfrm>
            </p:grpSpPr>
            <p:sp>
              <p:nvSpPr>
                <p:cNvPr id="78" name="TextBox 77"/>
                <p:cNvSpPr txBox="1"/>
                <p:nvPr/>
              </p:nvSpPr>
              <p:spPr>
                <a:xfrm>
                  <a:off x="6553201" y="1186934"/>
                  <a:ext cx="533400" cy="369332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</a:t>
                  </a:r>
                </a:p>
              </p:txBody>
            </p:sp>
            <p:sp>
              <p:nvSpPr>
                <p:cNvPr id="79" name="24-Point Star 78"/>
                <p:cNvSpPr/>
                <p:nvPr/>
              </p:nvSpPr>
              <p:spPr>
                <a:xfrm>
                  <a:off x="5767710" y="321299"/>
                  <a:ext cx="2250860" cy="2286000"/>
                </a:xfrm>
                <a:prstGeom prst="star24">
                  <a:avLst/>
                </a:prstGeom>
                <a:noFill/>
                <a:ln w="381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1014502" y="2825496"/>
            <a:ext cx="1176291" cy="1799432"/>
            <a:chOff x="4961878" y="1783381"/>
            <a:chExt cx="1981200" cy="2895600"/>
          </a:xfrm>
        </p:grpSpPr>
        <p:sp>
          <p:nvSpPr>
            <p:cNvPr id="6" name="Rectangle 5"/>
            <p:cNvSpPr/>
            <p:nvPr/>
          </p:nvSpPr>
          <p:spPr>
            <a:xfrm>
              <a:off x="5114278" y="1783381"/>
              <a:ext cx="1676400" cy="2895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61878" y="1783381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90678" y="1783381"/>
              <a:ext cx="152400" cy="1524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90678" y="4526581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4420226" y="2825496"/>
            <a:ext cx="90484" cy="9470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76012" y="159687"/>
            <a:ext cx="7346826" cy="5637820"/>
            <a:chOff x="304800" y="152400"/>
            <a:chExt cx="8261226" cy="6552220"/>
          </a:xfrm>
        </p:grpSpPr>
        <p:grpSp>
          <p:nvGrpSpPr>
            <p:cNvPr id="2" name="Group 1"/>
            <p:cNvGrpSpPr/>
            <p:nvPr/>
          </p:nvGrpSpPr>
          <p:grpSpPr>
            <a:xfrm>
              <a:off x="522163" y="234823"/>
              <a:ext cx="8043863" cy="6469797"/>
              <a:chOff x="642937" y="30718"/>
              <a:chExt cx="8503386" cy="6820079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562600" y="30718"/>
                <a:ext cx="345057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Light-Switch-Switch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(Light Controlled by Two Three-Way Switches) </a:t>
                </a: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277987" y="2562225"/>
                <a:ext cx="1295400" cy="1295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605086" y="5936515"/>
                <a:ext cx="838201" cy="83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 rot="16200000">
                <a:off x="8178578" y="1883627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895600" y="6684228"/>
                <a:ext cx="0" cy="166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8949899" y="2447925"/>
                <a:ext cx="196424" cy="3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Freeform 8"/>
              <p:cNvSpPr/>
              <p:nvPr/>
            </p:nvSpPr>
            <p:spPr>
              <a:xfrm>
                <a:off x="1095375" y="1073287"/>
                <a:ext cx="3857625" cy="1488938"/>
              </a:xfrm>
              <a:custGeom>
                <a:avLst/>
                <a:gdLst>
                  <a:gd name="connsiteX0" fmla="*/ 0 w 3857625"/>
                  <a:gd name="connsiteY0" fmla="*/ 1184138 h 1488938"/>
                  <a:gd name="connsiteX1" fmla="*/ 200025 w 3857625"/>
                  <a:gd name="connsiteY1" fmla="*/ 584063 h 1488938"/>
                  <a:gd name="connsiteX2" fmla="*/ 1085850 w 3857625"/>
                  <a:gd name="connsiteY2" fmla="*/ 69713 h 1488938"/>
                  <a:gd name="connsiteX3" fmla="*/ 2076450 w 3857625"/>
                  <a:gd name="connsiteY3" fmla="*/ 22088 h 1488938"/>
                  <a:gd name="connsiteX4" fmla="*/ 3162300 w 3857625"/>
                  <a:gd name="connsiteY4" fmla="*/ 231638 h 1488938"/>
                  <a:gd name="connsiteX5" fmla="*/ 3629025 w 3857625"/>
                  <a:gd name="connsiteY5" fmla="*/ 565013 h 1488938"/>
                  <a:gd name="connsiteX6" fmla="*/ 3819525 w 3857625"/>
                  <a:gd name="connsiteY6" fmla="*/ 1203188 h 1488938"/>
                  <a:gd name="connsiteX7" fmla="*/ 3857625 w 3857625"/>
                  <a:gd name="connsiteY7" fmla="*/ 1488938 h 1488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57625" h="1488938">
                    <a:moveTo>
                      <a:pt x="0" y="1184138"/>
                    </a:moveTo>
                    <a:cubicBezTo>
                      <a:pt x="9525" y="976969"/>
                      <a:pt x="19050" y="769801"/>
                      <a:pt x="200025" y="584063"/>
                    </a:cubicBezTo>
                    <a:cubicBezTo>
                      <a:pt x="381000" y="398325"/>
                      <a:pt x="773113" y="163375"/>
                      <a:pt x="1085850" y="69713"/>
                    </a:cubicBezTo>
                    <a:cubicBezTo>
                      <a:pt x="1398587" y="-23949"/>
                      <a:pt x="1730375" y="-4899"/>
                      <a:pt x="2076450" y="22088"/>
                    </a:cubicBezTo>
                    <a:cubicBezTo>
                      <a:pt x="2422525" y="49075"/>
                      <a:pt x="2903537" y="141150"/>
                      <a:pt x="3162300" y="231638"/>
                    </a:cubicBezTo>
                    <a:cubicBezTo>
                      <a:pt x="3421063" y="322126"/>
                      <a:pt x="3519488" y="403088"/>
                      <a:pt x="3629025" y="565013"/>
                    </a:cubicBezTo>
                    <a:cubicBezTo>
                      <a:pt x="3738563" y="726938"/>
                      <a:pt x="3781425" y="1049200"/>
                      <a:pt x="3819525" y="1203188"/>
                    </a:cubicBezTo>
                    <a:cubicBezTo>
                      <a:pt x="3857625" y="1357176"/>
                      <a:pt x="3857625" y="1423057"/>
                      <a:pt x="3857625" y="148893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14650" y="3857625"/>
                <a:ext cx="1828800" cy="2162175"/>
              </a:xfrm>
              <a:custGeom>
                <a:avLst/>
                <a:gdLst>
                  <a:gd name="connsiteX0" fmla="*/ 1828800 w 1828800"/>
                  <a:gd name="connsiteY0" fmla="*/ 0 h 2162175"/>
                  <a:gd name="connsiteX1" fmla="*/ 447675 w 1828800"/>
                  <a:gd name="connsiteY1" fmla="*/ 771525 h 2162175"/>
                  <a:gd name="connsiteX2" fmla="*/ 0 w 1828800"/>
                  <a:gd name="connsiteY2" fmla="*/ 2162175 h 216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28800" h="2162175">
                    <a:moveTo>
                      <a:pt x="1828800" y="0"/>
                    </a:moveTo>
                    <a:cubicBezTo>
                      <a:pt x="1290637" y="205581"/>
                      <a:pt x="752475" y="411163"/>
                      <a:pt x="447675" y="771525"/>
                    </a:cubicBezTo>
                    <a:cubicBezTo>
                      <a:pt x="142875" y="1131887"/>
                      <a:pt x="71437" y="1647031"/>
                      <a:pt x="0" y="216217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124200" y="2619375"/>
                <a:ext cx="5324475" cy="3695700"/>
              </a:xfrm>
              <a:custGeom>
                <a:avLst/>
                <a:gdLst>
                  <a:gd name="connsiteX0" fmla="*/ 0 w 5324475"/>
                  <a:gd name="connsiteY0" fmla="*/ 3695700 h 3695700"/>
                  <a:gd name="connsiteX1" fmla="*/ 3848100 w 5324475"/>
                  <a:gd name="connsiteY1" fmla="*/ 2733675 h 3695700"/>
                  <a:gd name="connsiteX2" fmla="*/ 5324475 w 5324475"/>
                  <a:gd name="connsiteY2" fmla="*/ 0 h 3695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324475" h="3695700">
                    <a:moveTo>
                      <a:pt x="0" y="3695700"/>
                    </a:moveTo>
                    <a:cubicBezTo>
                      <a:pt x="1480344" y="3522662"/>
                      <a:pt x="2960688" y="3349625"/>
                      <a:pt x="3848100" y="2733675"/>
                    </a:cubicBezTo>
                    <a:cubicBezTo>
                      <a:pt x="4735513" y="2117725"/>
                      <a:pt x="5029994" y="1058862"/>
                      <a:pt x="5324475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2937" y="2286000"/>
                <a:ext cx="609600" cy="1752600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04800" y="152400"/>
              <a:ext cx="8261226" cy="6552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76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>
            <a:off x="1705727" y="3803348"/>
            <a:ext cx="601675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 rot="10800000">
            <a:off x="7407593" y="2642648"/>
            <a:ext cx="632323" cy="6674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7723756" y="3310098"/>
            <a:ext cx="0" cy="4932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673016" y="1929610"/>
            <a:ext cx="6049469" cy="382640"/>
            <a:chOff x="1674287" y="3574137"/>
            <a:chExt cx="6049469" cy="382640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5707919" y="3775762"/>
              <a:ext cx="2015837" cy="75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 flipV="1">
              <a:off x="5393341" y="3775762"/>
              <a:ext cx="314578" cy="1810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4901150" y="3956777"/>
              <a:ext cx="4921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674287" y="3783308"/>
              <a:ext cx="3103704" cy="19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777991" y="3574139"/>
              <a:ext cx="231780" cy="2053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5009771" y="3574137"/>
              <a:ext cx="600148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10800000">
            <a:off x="7715596" y="2149398"/>
            <a:ext cx="0" cy="493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8840" y="762000"/>
            <a:ext cx="613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Ladder Diagram for a light controlled by a Three – Way Switch</a:t>
            </a:r>
          </a:p>
        </p:txBody>
      </p:sp>
    </p:spTree>
    <p:extLst>
      <p:ext uri="{BB962C8B-B14F-4D97-AF65-F5344CB8AC3E}">
        <p14:creationId xmlns:p14="http://schemas.microsoft.com/office/powerpoint/2010/main" val="417827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200" y="152400"/>
            <a:ext cx="1830296" cy="3648673"/>
            <a:chOff x="609600" y="4191000"/>
            <a:chExt cx="1061357" cy="2095500"/>
          </a:xfrm>
        </p:grpSpPr>
        <p:grpSp>
          <p:nvGrpSpPr>
            <p:cNvPr id="61" name="Group 60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Freeform 78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Octagon 3"/>
          <p:cNvSpPr/>
          <p:nvPr/>
        </p:nvSpPr>
        <p:spPr>
          <a:xfrm>
            <a:off x="4028868" y="1061022"/>
            <a:ext cx="1517346" cy="1438327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29138" y="631157"/>
            <a:ext cx="1739500" cy="1776787"/>
            <a:chOff x="4419601" y="609600"/>
            <a:chExt cx="469311" cy="436419"/>
          </a:xfrm>
        </p:grpSpPr>
        <p:sp>
          <p:nvSpPr>
            <p:cNvPr id="58" name="Oval 57"/>
            <p:cNvSpPr/>
            <p:nvPr/>
          </p:nvSpPr>
          <p:spPr>
            <a:xfrm>
              <a:off x="4419601" y="609600"/>
              <a:ext cx="469311" cy="4364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495799" y="761999"/>
              <a:ext cx="85864" cy="857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724399" y="761999"/>
              <a:ext cx="85864" cy="8572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094759" y="3165404"/>
            <a:ext cx="1451456" cy="1410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2238" y="2527255"/>
            <a:ext cx="150604" cy="643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546945" y="3038821"/>
            <a:ext cx="1227432" cy="1728378"/>
            <a:chOff x="3657600" y="2743200"/>
            <a:chExt cx="455480" cy="676384"/>
          </a:xfrm>
        </p:grpSpPr>
        <p:grpSp>
          <p:nvGrpSpPr>
            <p:cNvPr id="51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53" name="Arc 52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70157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flipH="1" flipV="1">
                <a:off x="3829232" y="3248136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Parallelogram 56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Oval 51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1986285" y="550053"/>
            <a:ext cx="112953" cy="12014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6286" y="417685"/>
            <a:ext cx="2725954" cy="141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07528" y="417685"/>
            <a:ext cx="155314" cy="6433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30075" y="5214996"/>
            <a:ext cx="914926" cy="1410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633630" y="5055856"/>
            <a:ext cx="1227432" cy="1728378"/>
            <a:chOff x="3657600" y="2743200"/>
            <a:chExt cx="455480" cy="676384"/>
          </a:xfrm>
        </p:grpSpPr>
        <p:grpSp>
          <p:nvGrpSpPr>
            <p:cNvPr id="44" name="Group 159"/>
            <p:cNvGrpSpPr/>
            <p:nvPr/>
          </p:nvGrpSpPr>
          <p:grpSpPr>
            <a:xfrm rot="21357450">
              <a:off x="3657600" y="2743200"/>
              <a:ext cx="455480" cy="676384"/>
              <a:chOff x="3657599" y="2743200"/>
              <a:chExt cx="455480" cy="676384"/>
            </a:xfrm>
          </p:grpSpPr>
          <p:sp>
            <p:nvSpPr>
              <p:cNvPr id="46" name="Arc 45"/>
              <p:cNvSpPr/>
              <p:nvPr/>
            </p:nvSpPr>
            <p:spPr>
              <a:xfrm rot="9706765">
                <a:off x="3707355" y="2883644"/>
                <a:ext cx="405724" cy="383319"/>
              </a:xfrm>
              <a:prstGeom prst="arc">
                <a:avLst>
                  <a:gd name="adj1" fmla="val 16990575"/>
                  <a:gd name="adj2" fmla="val 370157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3491086" y="2909713"/>
                <a:ext cx="676384" cy="34335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 flipH="1" flipV="1">
                <a:off x="3695567" y="2935328"/>
                <a:ext cx="45719" cy="457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flipH="1" flipV="1">
                <a:off x="3829232" y="3248136"/>
                <a:ext cx="51517" cy="5143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arallelogram 49"/>
              <p:cNvSpPr/>
              <p:nvPr/>
            </p:nvSpPr>
            <p:spPr>
              <a:xfrm rot="19169352">
                <a:off x="3814099" y="3006867"/>
                <a:ext cx="130371" cy="60727"/>
              </a:xfrm>
              <a:prstGeom prst="parallelogram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3962400" y="3352800"/>
              <a:ext cx="45719" cy="45719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 rot="21357450" flipH="1" flipV="1">
            <a:off x="6631322" y="5750199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21357450" flipH="1" flipV="1">
            <a:off x="6535223" y="3760668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12239" y="4571258"/>
            <a:ext cx="150604" cy="643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D5EDCE-8C9B-4108-A472-82CB78AD511F}"/>
              </a:ext>
            </a:extLst>
          </p:cNvPr>
          <p:cNvSpPr txBox="1"/>
          <p:nvPr/>
        </p:nvSpPr>
        <p:spPr>
          <a:xfrm>
            <a:off x="228600" y="4328906"/>
            <a:ext cx="3706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skills you developed in the Drawing Electrical Circuits in Power Point Video and the rules for wiring 3 way switches to diagram the circuit!</a:t>
            </a:r>
          </a:p>
        </p:txBody>
      </p:sp>
    </p:spTree>
    <p:extLst>
      <p:ext uri="{BB962C8B-B14F-4D97-AF65-F5344CB8AC3E}">
        <p14:creationId xmlns:p14="http://schemas.microsoft.com/office/powerpoint/2010/main" val="91362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6012" y="159687"/>
            <a:ext cx="7346826" cy="5660813"/>
            <a:chOff x="304800" y="152400"/>
            <a:chExt cx="8261226" cy="6578942"/>
          </a:xfrm>
        </p:grpSpPr>
        <p:grpSp>
          <p:nvGrpSpPr>
            <p:cNvPr id="3" name="Group 2"/>
            <p:cNvGrpSpPr/>
            <p:nvPr/>
          </p:nvGrpSpPr>
          <p:grpSpPr>
            <a:xfrm>
              <a:off x="522163" y="234823"/>
              <a:ext cx="8043863" cy="6496519"/>
              <a:chOff x="642937" y="30718"/>
              <a:chExt cx="8503386" cy="684824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562601" y="30718"/>
                <a:ext cx="3450575" cy="113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Switch- Light - Switch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(Light Controlled by Two Three-Way Switches) 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277987" y="2562225"/>
                <a:ext cx="1295400" cy="1295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087485" y="5881400"/>
                <a:ext cx="838201" cy="830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6200000">
                <a:off x="8178578" y="1883627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4353680" y="6712397"/>
                <a:ext cx="0" cy="1665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8949899" y="2447925"/>
                <a:ext cx="196424" cy="36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642937" y="2286000"/>
                <a:ext cx="609600" cy="1752600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04800" y="152400"/>
              <a:ext cx="8261226" cy="6552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5223933" y="2132012"/>
            <a:ext cx="2421467" cy="661988"/>
          </a:xfrm>
          <a:custGeom>
            <a:avLst/>
            <a:gdLst>
              <a:gd name="connsiteX0" fmla="*/ 0 w 2421467"/>
              <a:gd name="connsiteY0" fmla="*/ 661988 h 661988"/>
              <a:gd name="connsiteX1" fmla="*/ 999067 w 2421467"/>
              <a:gd name="connsiteY1" fmla="*/ 69321 h 661988"/>
              <a:gd name="connsiteX2" fmla="*/ 2421467 w 2421467"/>
              <a:gd name="connsiteY2" fmla="*/ 35455 h 66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467" h="661988">
                <a:moveTo>
                  <a:pt x="0" y="661988"/>
                </a:moveTo>
                <a:cubicBezTo>
                  <a:pt x="297744" y="417865"/>
                  <a:pt x="595489" y="173743"/>
                  <a:pt x="999067" y="69321"/>
                </a:cubicBezTo>
                <a:cubicBezTo>
                  <a:pt x="1402645" y="-35101"/>
                  <a:pt x="1912056" y="177"/>
                  <a:pt x="2421467" y="35455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39333" y="3513667"/>
            <a:ext cx="2624667" cy="2074333"/>
          </a:xfrm>
          <a:custGeom>
            <a:avLst/>
            <a:gdLst>
              <a:gd name="connsiteX0" fmla="*/ 0 w 2624667"/>
              <a:gd name="connsiteY0" fmla="*/ 0 h 2074333"/>
              <a:gd name="connsiteX1" fmla="*/ 609600 w 2624667"/>
              <a:gd name="connsiteY1" fmla="*/ 1244600 h 2074333"/>
              <a:gd name="connsiteX2" fmla="*/ 2624667 w 2624667"/>
              <a:gd name="connsiteY2" fmla="*/ 2074333 h 207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667" h="2074333">
                <a:moveTo>
                  <a:pt x="0" y="0"/>
                </a:moveTo>
                <a:cubicBezTo>
                  <a:pt x="86078" y="449439"/>
                  <a:pt x="172156" y="898878"/>
                  <a:pt x="609600" y="1244600"/>
                </a:cubicBezTo>
                <a:cubicBezTo>
                  <a:pt x="1047045" y="1590322"/>
                  <a:pt x="1835856" y="1832327"/>
                  <a:pt x="2624667" y="20743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05867" y="2379133"/>
            <a:ext cx="3285066" cy="3191934"/>
          </a:xfrm>
          <a:custGeom>
            <a:avLst/>
            <a:gdLst>
              <a:gd name="connsiteX0" fmla="*/ 0 w 3285066"/>
              <a:gd name="connsiteY0" fmla="*/ 3191934 h 3191934"/>
              <a:gd name="connsiteX1" fmla="*/ 2683933 w 3285066"/>
              <a:gd name="connsiteY1" fmla="*/ 2565400 h 3191934"/>
              <a:gd name="connsiteX2" fmla="*/ 3285066 w 3285066"/>
              <a:gd name="connsiteY2" fmla="*/ 0 h 319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5066" h="3191934">
                <a:moveTo>
                  <a:pt x="0" y="3191934"/>
                </a:moveTo>
                <a:cubicBezTo>
                  <a:pt x="1068211" y="3144661"/>
                  <a:pt x="2136422" y="3097389"/>
                  <a:pt x="2683933" y="2565400"/>
                </a:cubicBezTo>
                <a:cubicBezTo>
                  <a:pt x="3231444" y="2033411"/>
                  <a:pt x="3258255" y="1016705"/>
                  <a:pt x="3285066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819885" y="3581401"/>
            <a:ext cx="112953" cy="30678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19885" y="6578377"/>
            <a:ext cx="2725954" cy="1418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864823" y="94454"/>
            <a:ext cx="4139770" cy="6153077"/>
            <a:chOff x="4028868" y="631157"/>
            <a:chExt cx="4139770" cy="6153077"/>
          </a:xfrm>
        </p:grpSpPr>
        <p:sp>
          <p:nvSpPr>
            <p:cNvPr id="2" name="Octagon 1"/>
            <p:cNvSpPr/>
            <p:nvPr/>
          </p:nvSpPr>
          <p:spPr>
            <a:xfrm>
              <a:off x="4028868" y="1061022"/>
              <a:ext cx="1517346" cy="1438327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429138" y="631157"/>
              <a:ext cx="1739500" cy="1776787"/>
              <a:chOff x="4419601" y="609600"/>
              <a:chExt cx="469311" cy="436419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419601" y="609600"/>
                <a:ext cx="469311" cy="43641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495799" y="761999"/>
                <a:ext cx="85864" cy="8572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724399" y="761999"/>
                <a:ext cx="85864" cy="8572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4094759" y="3165404"/>
              <a:ext cx="1451456" cy="141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12238" y="2527255"/>
              <a:ext cx="150604" cy="6437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546945" y="3038821"/>
              <a:ext cx="1227432" cy="1728378"/>
              <a:chOff x="3657600" y="2743200"/>
              <a:chExt cx="455480" cy="676384"/>
            </a:xfrm>
          </p:grpSpPr>
          <p:grpSp>
            <p:nvGrpSpPr>
              <p:cNvPr id="10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12" name="Arc 11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701571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flipH="1" flipV="1">
                  <a:off x="3829232" y="3248136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Parallelogram 15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4330075" y="5214996"/>
              <a:ext cx="914926" cy="14101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633630" y="5055856"/>
              <a:ext cx="1227432" cy="1728378"/>
              <a:chOff x="3657600" y="2743200"/>
              <a:chExt cx="455480" cy="676384"/>
            </a:xfrm>
          </p:grpSpPr>
          <p:grpSp>
            <p:nvGrpSpPr>
              <p:cNvPr id="21" name="Group 159"/>
              <p:cNvGrpSpPr/>
              <p:nvPr/>
            </p:nvGrpSpPr>
            <p:grpSpPr>
              <a:xfrm rot="21357450">
                <a:off x="3657600" y="2743200"/>
                <a:ext cx="455480" cy="676384"/>
                <a:chOff x="3657599" y="2743200"/>
                <a:chExt cx="455480" cy="676384"/>
              </a:xfrm>
            </p:grpSpPr>
            <p:sp>
              <p:nvSpPr>
                <p:cNvPr id="23" name="Arc 22"/>
                <p:cNvSpPr/>
                <p:nvPr/>
              </p:nvSpPr>
              <p:spPr>
                <a:xfrm rot="9706765">
                  <a:off x="3707355" y="2883644"/>
                  <a:ext cx="405724" cy="383319"/>
                </a:xfrm>
                <a:prstGeom prst="arc">
                  <a:avLst>
                    <a:gd name="adj1" fmla="val 16990575"/>
                    <a:gd name="adj2" fmla="val 3701571"/>
                  </a:avLst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 rot="16200000" flipH="1">
                  <a:off x="3491086" y="2909713"/>
                  <a:ext cx="676384" cy="34335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 flipH="1" flipV="1">
                  <a:off x="3695567" y="2935328"/>
                  <a:ext cx="45719" cy="4571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flipH="1" flipV="1">
                  <a:off x="3829232" y="3248136"/>
                  <a:ext cx="51517" cy="51435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Parallelogram 26"/>
                <p:cNvSpPr/>
                <p:nvPr/>
              </p:nvSpPr>
              <p:spPr>
                <a:xfrm rot="19169352">
                  <a:off x="3814099" y="3006867"/>
                  <a:ext cx="130371" cy="60727"/>
                </a:xfrm>
                <a:prstGeom prst="parallelogram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>
                <a:off x="3962400" y="3352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4712239" y="4571258"/>
              <a:ext cx="150604" cy="64373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545839" y="6076876"/>
            <a:ext cx="155314" cy="6433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57200" y="152400"/>
            <a:ext cx="1830296" cy="3648673"/>
            <a:chOff x="609600" y="4191000"/>
            <a:chExt cx="1061357" cy="2095500"/>
          </a:xfrm>
        </p:grpSpPr>
        <p:grpSp>
          <p:nvGrpSpPr>
            <p:cNvPr id="32" name="Group 31"/>
            <p:cNvGrpSpPr/>
            <p:nvPr/>
          </p:nvGrpSpPr>
          <p:grpSpPr>
            <a:xfrm>
              <a:off x="609600" y="4191000"/>
              <a:ext cx="1061357" cy="2095500"/>
              <a:chOff x="609600" y="4191000"/>
              <a:chExt cx="1061357" cy="209550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609600" y="4191000"/>
                <a:ext cx="1061357" cy="2095500"/>
                <a:chOff x="2084616" y="1395382"/>
                <a:chExt cx="1061357" cy="2095500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2084616" y="2309782"/>
                  <a:ext cx="1061357" cy="118110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137122" y="1847297"/>
                  <a:ext cx="909115" cy="5285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2396545" y="2564160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2770416" y="2614582"/>
                  <a:ext cx="76200" cy="7620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205385" y="2600278"/>
                  <a:ext cx="95140" cy="73999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655541" y="2844295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654659" y="293326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2659063" y="3027528"/>
                  <a:ext cx="84568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Freeform 49"/>
              <p:cNvSpPr/>
              <p:nvPr/>
            </p:nvSpPr>
            <p:spPr>
              <a:xfrm>
                <a:off x="765969" y="5110163"/>
                <a:ext cx="324644" cy="285750"/>
              </a:xfrm>
              <a:custGeom>
                <a:avLst/>
                <a:gdLst>
                  <a:gd name="connsiteX0" fmla="*/ 324644 w 324644"/>
                  <a:gd name="connsiteY0" fmla="*/ 0 h 285750"/>
                  <a:gd name="connsiteX1" fmla="*/ 305594 w 324644"/>
                  <a:gd name="connsiteY1" fmla="*/ 95250 h 285750"/>
                  <a:gd name="connsiteX2" fmla="*/ 219869 w 324644"/>
                  <a:gd name="connsiteY2" fmla="*/ 114300 h 285750"/>
                  <a:gd name="connsiteX3" fmla="*/ 62706 w 324644"/>
                  <a:gd name="connsiteY3" fmla="*/ 114300 h 285750"/>
                  <a:gd name="connsiteX4" fmla="*/ 10319 w 324644"/>
                  <a:gd name="connsiteY4" fmla="*/ 180975 h 285750"/>
                  <a:gd name="connsiteX5" fmla="*/ 794 w 324644"/>
                  <a:gd name="connsiteY5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644" h="285750">
                    <a:moveTo>
                      <a:pt x="324644" y="0"/>
                    </a:moveTo>
                    <a:cubicBezTo>
                      <a:pt x="323850" y="38100"/>
                      <a:pt x="323056" y="76200"/>
                      <a:pt x="305594" y="95250"/>
                    </a:cubicBezTo>
                    <a:cubicBezTo>
                      <a:pt x="288132" y="114300"/>
                      <a:pt x="260350" y="111125"/>
                      <a:pt x="219869" y="114300"/>
                    </a:cubicBezTo>
                    <a:cubicBezTo>
                      <a:pt x="179388" y="117475"/>
                      <a:pt x="97631" y="103188"/>
                      <a:pt x="62706" y="114300"/>
                    </a:cubicBezTo>
                    <a:cubicBezTo>
                      <a:pt x="27781" y="125413"/>
                      <a:pt x="20638" y="152400"/>
                      <a:pt x="10319" y="180975"/>
                    </a:cubicBezTo>
                    <a:cubicBezTo>
                      <a:pt x="0" y="209550"/>
                      <a:pt x="397" y="247650"/>
                      <a:pt x="794" y="285750"/>
                    </a:cubicBezTo>
                  </a:path>
                </a:pathLst>
              </a:cu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959644" y="5114925"/>
                <a:ext cx="150019" cy="238125"/>
              </a:xfrm>
              <a:custGeom>
                <a:avLst/>
                <a:gdLst>
                  <a:gd name="connsiteX0" fmla="*/ 150019 w 150019"/>
                  <a:gd name="connsiteY0" fmla="*/ 0 h 238125"/>
                  <a:gd name="connsiteX1" fmla="*/ 135731 w 150019"/>
                  <a:gd name="connsiteY1" fmla="*/ 142875 h 238125"/>
                  <a:gd name="connsiteX2" fmla="*/ 73819 w 150019"/>
                  <a:gd name="connsiteY2" fmla="*/ 161925 h 238125"/>
                  <a:gd name="connsiteX3" fmla="*/ 11906 w 150019"/>
                  <a:gd name="connsiteY3" fmla="*/ 166688 h 238125"/>
                  <a:gd name="connsiteX4" fmla="*/ 2381 w 150019"/>
                  <a:gd name="connsiteY4" fmla="*/ 238125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9" h="238125">
                    <a:moveTo>
                      <a:pt x="150019" y="0"/>
                    </a:moveTo>
                    <a:cubicBezTo>
                      <a:pt x="149225" y="57944"/>
                      <a:pt x="148431" y="115888"/>
                      <a:pt x="135731" y="142875"/>
                    </a:cubicBezTo>
                    <a:cubicBezTo>
                      <a:pt x="123031" y="169862"/>
                      <a:pt x="94457" y="157956"/>
                      <a:pt x="73819" y="161925"/>
                    </a:cubicBezTo>
                    <a:cubicBezTo>
                      <a:pt x="53181" y="165894"/>
                      <a:pt x="23812" y="153988"/>
                      <a:pt x="11906" y="166688"/>
                    </a:cubicBezTo>
                    <a:cubicBezTo>
                      <a:pt x="0" y="179388"/>
                      <a:pt x="1190" y="208756"/>
                      <a:pt x="2381" y="238125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124744" y="5110163"/>
                <a:ext cx="221456" cy="300037"/>
              </a:xfrm>
              <a:custGeom>
                <a:avLst/>
                <a:gdLst>
                  <a:gd name="connsiteX0" fmla="*/ 3969 w 221456"/>
                  <a:gd name="connsiteY0" fmla="*/ 0 h 300037"/>
                  <a:gd name="connsiteX1" fmla="*/ 13494 w 221456"/>
                  <a:gd name="connsiteY1" fmla="*/ 180975 h 300037"/>
                  <a:gd name="connsiteX2" fmla="*/ 84931 w 221456"/>
                  <a:gd name="connsiteY2" fmla="*/ 209550 h 300037"/>
                  <a:gd name="connsiteX3" fmla="*/ 199231 w 221456"/>
                  <a:gd name="connsiteY3" fmla="*/ 209550 h 300037"/>
                  <a:gd name="connsiteX4" fmla="*/ 218281 w 221456"/>
                  <a:gd name="connsiteY4" fmla="*/ 300037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456" h="300037">
                    <a:moveTo>
                      <a:pt x="3969" y="0"/>
                    </a:moveTo>
                    <a:cubicBezTo>
                      <a:pt x="1984" y="73025"/>
                      <a:pt x="0" y="146050"/>
                      <a:pt x="13494" y="180975"/>
                    </a:cubicBezTo>
                    <a:cubicBezTo>
                      <a:pt x="26988" y="215900"/>
                      <a:pt x="53975" y="204788"/>
                      <a:pt x="84931" y="209550"/>
                    </a:cubicBezTo>
                    <a:cubicBezTo>
                      <a:pt x="115887" y="214313"/>
                      <a:pt x="177006" y="194469"/>
                      <a:pt x="199231" y="209550"/>
                    </a:cubicBezTo>
                    <a:cubicBezTo>
                      <a:pt x="221456" y="224631"/>
                      <a:pt x="219868" y="262334"/>
                      <a:pt x="218281" y="300037"/>
                    </a:cubicBezTo>
                  </a:path>
                </a:pathLst>
              </a:cu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143000" y="5257800"/>
                <a:ext cx="45719" cy="4571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62000" y="5562600"/>
              <a:ext cx="56290" cy="665979"/>
              <a:chOff x="1932750" y="5438830"/>
              <a:chExt cx="56290" cy="665979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371600" y="5562600"/>
              <a:ext cx="56290" cy="665979"/>
              <a:chOff x="1932750" y="5438830"/>
              <a:chExt cx="56290" cy="66597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939796" y="5438830"/>
                <a:ext cx="45719" cy="66597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943321" y="549521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942440" y="5600040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41558" y="569429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40678" y="5799128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938035" y="5896911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932750" y="6013193"/>
                <a:ext cx="45719" cy="457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Oval 67"/>
          <p:cNvSpPr/>
          <p:nvPr/>
        </p:nvSpPr>
        <p:spPr>
          <a:xfrm rot="21357450" flipH="1" flipV="1">
            <a:off x="6506778" y="5270464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21357450" flipH="1" flipV="1">
            <a:off x="6405798" y="3207536"/>
            <a:ext cx="123204" cy="11682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9FE83C8-68E0-41EA-9CD2-802C7D2C1D41}"/>
              </a:ext>
            </a:extLst>
          </p:cNvPr>
          <p:cNvSpPr txBox="1"/>
          <p:nvPr/>
        </p:nvSpPr>
        <p:spPr>
          <a:xfrm>
            <a:off x="57830" y="4065125"/>
            <a:ext cx="211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skills you developed in the Drawing Electrical Circuits in Power Point Video and the rules for wiring 3 way switches to diagram the circuit!</a:t>
            </a:r>
          </a:p>
        </p:txBody>
      </p:sp>
    </p:spTree>
    <p:extLst>
      <p:ext uri="{BB962C8B-B14F-4D97-AF65-F5344CB8AC3E}">
        <p14:creationId xmlns:p14="http://schemas.microsoft.com/office/powerpoint/2010/main" val="339611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381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Sidney Bell</dc:creator>
  <cp:lastModifiedBy>BellS</cp:lastModifiedBy>
  <cp:revision>32</cp:revision>
  <dcterms:created xsi:type="dcterms:W3CDTF">2015-06-03T12:04:40Z</dcterms:created>
  <dcterms:modified xsi:type="dcterms:W3CDTF">2020-03-25T21:11:57Z</dcterms:modified>
</cp:coreProperties>
</file>