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56" r:id="rId10"/>
    <p:sldId id="258" r:id="rId11"/>
    <p:sldId id="268" r:id="rId12"/>
    <p:sldId id="266" r:id="rId13"/>
    <p:sldId id="267" r:id="rId14"/>
    <p:sldId id="26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9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9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8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FDFE-C813-4F61-BA79-77278B646D5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35DC-8E2D-4475-A93E-3591FA2C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95399"/>
            <a:ext cx="647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Controls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to Accompany Lessons in 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AAVIM, Electrical Controls Textbook by Dr. James Allison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PowerPoint Developed by</a:t>
            </a:r>
          </a:p>
          <a:p>
            <a:pPr algn="ctr"/>
            <a:r>
              <a:rPr lang="en-US" dirty="0" smtClean="0"/>
              <a:t>Sidney Bell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91"/>
          <p:cNvSpPr/>
          <p:nvPr/>
        </p:nvSpPr>
        <p:spPr>
          <a:xfrm>
            <a:off x="4408387" y="430264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077901" y="5334000"/>
            <a:ext cx="4774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DPST - NO Magnetic Starter 240V Coil</a:t>
            </a:r>
          </a:p>
          <a:p>
            <a:pPr algn="ctr"/>
            <a:r>
              <a:rPr lang="en-US" dirty="0" smtClean="0"/>
              <a:t>(Relay with an overload sensing component)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 430.84 &amp; 430.105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77228" y="3662380"/>
            <a:ext cx="338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55231" y="2459185"/>
            <a:ext cx="338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36218" y="3338772"/>
            <a:ext cx="338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X2</a:t>
            </a:r>
            <a:endParaRPr lang="en-US" sz="1000" dirty="0"/>
          </a:p>
        </p:txBody>
      </p:sp>
      <p:sp>
        <p:nvSpPr>
          <p:cNvPr id="109" name="Oval 108"/>
          <p:cNvSpPr/>
          <p:nvPr/>
        </p:nvSpPr>
        <p:spPr>
          <a:xfrm>
            <a:off x="5426013" y="25822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961903" y="3328139"/>
            <a:ext cx="338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X1</a:t>
            </a:r>
            <a:endParaRPr lang="en-US" sz="1000" dirty="0"/>
          </a:p>
        </p:txBody>
      </p:sp>
      <p:sp>
        <p:nvSpPr>
          <p:cNvPr id="126" name="Oval 125"/>
          <p:cNvSpPr/>
          <p:nvPr/>
        </p:nvSpPr>
        <p:spPr>
          <a:xfrm>
            <a:off x="5403200" y="429850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961903" y="412434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92647" y="3629415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992647" y="4141858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632938" y="23309"/>
            <a:ext cx="3657600" cy="4551875"/>
            <a:chOff x="4250550" y="96325"/>
            <a:chExt cx="3657600" cy="4551875"/>
          </a:xfrm>
        </p:grpSpPr>
        <p:sp>
          <p:nvSpPr>
            <p:cNvPr id="96" name="TextBox 95"/>
            <p:cNvSpPr txBox="1"/>
            <p:nvPr/>
          </p:nvSpPr>
          <p:spPr>
            <a:xfrm>
              <a:off x="6218601" y="2461565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L1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199611" y="4144089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T</a:t>
              </a:r>
              <a:r>
                <a:rPr lang="en-US" sz="1000" dirty="0" smtClean="0"/>
                <a:t>1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72898" y="4139260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T2</a:t>
              </a:r>
              <a:endParaRPr lang="en-US" sz="10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250550" y="96325"/>
              <a:ext cx="3657600" cy="4551875"/>
              <a:chOff x="4250550" y="96325"/>
              <a:chExt cx="3657600" cy="4551875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250550" y="2402971"/>
                <a:ext cx="3657600" cy="22452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6531006" y="3773276"/>
                <a:ext cx="239884" cy="493984"/>
                <a:chOff x="5601900" y="3346045"/>
                <a:chExt cx="239884" cy="493984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5719253" y="3346045"/>
                  <a:ext cx="0" cy="2143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601900" y="3560420"/>
                  <a:ext cx="23988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5601900" y="3668740"/>
                  <a:ext cx="239884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719253" y="3671306"/>
                  <a:ext cx="2589" cy="16872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5601900" y="3529750"/>
                  <a:ext cx="239884" cy="1642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/>
            </p:nvGrpSpPr>
            <p:grpSpPr>
              <a:xfrm>
                <a:off x="4802204" y="3727435"/>
                <a:ext cx="935079" cy="544939"/>
                <a:chOff x="4802204" y="3727435"/>
                <a:chExt cx="935079" cy="544939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802204" y="3768658"/>
                  <a:ext cx="801172" cy="92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up 57"/>
                <p:cNvGrpSpPr/>
                <p:nvPr/>
              </p:nvGrpSpPr>
              <p:grpSpPr>
                <a:xfrm>
                  <a:off x="5497399" y="3778390"/>
                  <a:ext cx="239884" cy="493984"/>
                  <a:chOff x="5601900" y="3346045"/>
                  <a:chExt cx="239884" cy="493984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719253" y="3346045"/>
                    <a:ext cx="0" cy="21437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5601900" y="3560420"/>
                    <a:ext cx="239884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5601900" y="3668740"/>
                    <a:ext cx="239884" cy="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5719253" y="3671306"/>
                    <a:ext cx="2589" cy="16872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5601900" y="3529750"/>
                    <a:ext cx="239884" cy="1642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Oval 70"/>
                <p:cNvSpPr/>
                <p:nvPr/>
              </p:nvSpPr>
              <p:spPr>
                <a:xfrm>
                  <a:off x="5565276" y="3727435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6899061" y="96325"/>
                <a:ext cx="557299" cy="4343099"/>
                <a:chOff x="6899061" y="96325"/>
                <a:chExt cx="557299" cy="4343099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7075316" y="96325"/>
                  <a:ext cx="0" cy="275032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917737" y="2857500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/>
                <p:cNvSpPr txBox="1"/>
                <p:nvPr/>
              </p:nvSpPr>
              <p:spPr>
                <a:xfrm>
                  <a:off x="7102771" y="2434003"/>
                  <a:ext cx="35358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L2</a:t>
                  </a:r>
                  <a:endParaRPr lang="en-US" sz="1000" dirty="0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7034798" y="2467047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>
                  <a:off x="6899061" y="3031987"/>
                  <a:ext cx="354575" cy="1407437"/>
                  <a:chOff x="5907019" y="3006319"/>
                  <a:chExt cx="354575" cy="1407437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5932316" y="3006319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V="1">
                    <a:off x="6084716" y="3015418"/>
                    <a:ext cx="0" cy="42495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V="1">
                    <a:off x="6069165" y="3834096"/>
                    <a:ext cx="0" cy="57966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0" name="Group 119"/>
                  <p:cNvGrpSpPr/>
                  <p:nvPr/>
                </p:nvGrpSpPr>
                <p:grpSpPr>
                  <a:xfrm rot="4959118">
                    <a:off x="6019639" y="3379751"/>
                    <a:ext cx="235822" cy="248089"/>
                    <a:chOff x="934008" y="3687176"/>
                    <a:chExt cx="235822" cy="248089"/>
                  </a:xfrm>
                </p:grpSpPr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990600" y="3744704"/>
                      <a:ext cx="179230" cy="19056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Rectangle 124"/>
                    <p:cNvSpPr/>
                    <p:nvPr/>
                  </p:nvSpPr>
                  <p:spPr>
                    <a:xfrm>
                      <a:off x="934008" y="3687176"/>
                      <a:ext cx="146207" cy="1183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1" name="Group 120"/>
                  <p:cNvGrpSpPr/>
                  <p:nvPr/>
                </p:nvGrpSpPr>
                <p:grpSpPr>
                  <a:xfrm rot="18819818">
                    <a:off x="5896996" y="3620659"/>
                    <a:ext cx="268136" cy="248090"/>
                    <a:chOff x="901694" y="3687175"/>
                    <a:chExt cx="268136" cy="248090"/>
                  </a:xfrm>
                </p:grpSpPr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990600" y="3744704"/>
                      <a:ext cx="179230" cy="19056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Rectangle 122"/>
                    <p:cNvSpPr/>
                    <p:nvPr/>
                  </p:nvSpPr>
                  <p:spPr>
                    <a:xfrm>
                      <a:off x="901694" y="3687175"/>
                      <a:ext cx="178521" cy="14840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4632062" y="2717912"/>
                <a:ext cx="238310" cy="1217353"/>
                <a:chOff x="4632062" y="2697702"/>
                <a:chExt cx="238310" cy="1114429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4632062" y="2701031"/>
                  <a:ext cx="238310" cy="1111100"/>
                  <a:chOff x="7995544" y="2255052"/>
                  <a:chExt cx="238310" cy="1111100"/>
                </a:xfrm>
              </p:grpSpPr>
              <p:sp>
                <p:nvSpPr>
                  <p:cNvPr id="130" name="Oval 129"/>
                  <p:cNvSpPr/>
                  <p:nvPr/>
                </p:nvSpPr>
                <p:spPr>
                  <a:xfrm>
                    <a:off x="8002526" y="3061352"/>
                    <a:ext cx="228600" cy="1886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8002526" y="3008864"/>
                    <a:ext cx="114300" cy="3572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8035442" y="2255052"/>
                    <a:ext cx="191420" cy="357288"/>
                    <a:chOff x="7315200" y="1928712"/>
                    <a:chExt cx="228600" cy="357288"/>
                  </a:xfrm>
                </p:grpSpPr>
                <p:sp>
                  <p:nvSpPr>
                    <p:cNvPr id="142" name="Oval 141"/>
                    <p:cNvSpPr/>
                    <p:nvPr/>
                  </p:nvSpPr>
                  <p:spPr>
                    <a:xfrm>
                      <a:off x="7315200" y="1981200"/>
                      <a:ext cx="228600" cy="1886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>
                      <a:off x="7315200" y="1928712"/>
                      <a:ext cx="114299" cy="3572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3" name="Group 132"/>
                  <p:cNvGrpSpPr/>
                  <p:nvPr/>
                </p:nvGrpSpPr>
                <p:grpSpPr>
                  <a:xfrm>
                    <a:off x="7995544" y="2438505"/>
                    <a:ext cx="228600" cy="357288"/>
                    <a:chOff x="7315200" y="1928712"/>
                    <a:chExt cx="228600" cy="357288"/>
                  </a:xfrm>
                </p:grpSpPr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7315200" y="1981200"/>
                      <a:ext cx="228600" cy="1886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>
                      <a:off x="7315200" y="1928712"/>
                      <a:ext cx="114300" cy="3572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4" name="Group 133"/>
                  <p:cNvGrpSpPr/>
                  <p:nvPr/>
                </p:nvGrpSpPr>
                <p:grpSpPr>
                  <a:xfrm>
                    <a:off x="8002526" y="2820992"/>
                    <a:ext cx="231328" cy="357288"/>
                    <a:chOff x="7312472" y="1928712"/>
                    <a:chExt cx="231328" cy="357288"/>
                  </a:xfrm>
                </p:grpSpPr>
                <p:sp>
                  <p:nvSpPr>
                    <p:cNvPr id="138" name="Oval 137"/>
                    <p:cNvSpPr/>
                    <p:nvPr/>
                  </p:nvSpPr>
                  <p:spPr>
                    <a:xfrm>
                      <a:off x="7315200" y="1981200"/>
                      <a:ext cx="228600" cy="1886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7312472" y="1928712"/>
                      <a:ext cx="117028" cy="3572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" name="Group 134"/>
                  <p:cNvGrpSpPr/>
                  <p:nvPr/>
                </p:nvGrpSpPr>
                <p:grpSpPr>
                  <a:xfrm>
                    <a:off x="7995544" y="2631668"/>
                    <a:ext cx="238310" cy="357288"/>
                    <a:chOff x="7305490" y="1928712"/>
                    <a:chExt cx="238310" cy="357288"/>
                  </a:xfrm>
                </p:grpSpPr>
                <p:sp>
                  <p:nvSpPr>
                    <p:cNvPr id="136" name="Oval 135"/>
                    <p:cNvSpPr/>
                    <p:nvPr/>
                  </p:nvSpPr>
                  <p:spPr>
                    <a:xfrm>
                      <a:off x="7315200" y="1981200"/>
                      <a:ext cx="228600" cy="1886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7305490" y="1928712"/>
                      <a:ext cx="124010" cy="3572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8" name="Oval 127"/>
                <p:cNvSpPr/>
                <p:nvPr/>
              </p:nvSpPr>
              <p:spPr>
                <a:xfrm>
                  <a:off x="4729569" y="2697702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4740157" y="3630640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360920" y="2875280"/>
                <a:ext cx="272122" cy="788553"/>
                <a:chOff x="4360920" y="2875280"/>
                <a:chExt cx="272122" cy="788553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flipH="1" flipV="1">
                  <a:off x="4473495" y="2946126"/>
                  <a:ext cx="6549" cy="1907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360920" y="3152010"/>
                  <a:ext cx="2597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360920" y="3301589"/>
                  <a:ext cx="272122" cy="58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4470906" y="3313655"/>
                  <a:ext cx="2589" cy="3501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>
                  <a:off x="4438669" y="3571176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4441944" y="2875280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5488008" y="96325"/>
                <a:ext cx="806275" cy="4317431"/>
                <a:chOff x="5488008" y="96325"/>
                <a:chExt cx="806275" cy="4317431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6084716" y="96325"/>
                  <a:ext cx="0" cy="275032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932316" y="2846647"/>
                  <a:ext cx="3048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/>
                <p:cNvSpPr/>
                <p:nvPr/>
              </p:nvSpPr>
              <p:spPr>
                <a:xfrm>
                  <a:off x="6031065" y="2469369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5488008" y="2561617"/>
                  <a:ext cx="338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1</a:t>
                  </a:r>
                  <a:endParaRPr lang="en-US" sz="1000" dirty="0"/>
                </a:p>
              </p:txBody>
            </p:sp>
            <p:grpSp>
              <p:nvGrpSpPr>
                <p:cNvPr id="36" name="Group 35"/>
                <p:cNvGrpSpPr/>
                <p:nvPr/>
              </p:nvGrpSpPr>
              <p:grpSpPr>
                <a:xfrm>
                  <a:off x="5907019" y="3006319"/>
                  <a:ext cx="387264" cy="1407437"/>
                  <a:chOff x="5907019" y="3006319"/>
                  <a:chExt cx="387264" cy="1407437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5932316" y="3006319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flipV="1">
                    <a:off x="6084716" y="3015418"/>
                    <a:ext cx="0" cy="424957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6069165" y="3834096"/>
                    <a:ext cx="0" cy="57966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Group 31"/>
                  <p:cNvGrpSpPr/>
                  <p:nvPr/>
                </p:nvGrpSpPr>
                <p:grpSpPr>
                  <a:xfrm rot="4959118">
                    <a:off x="6022657" y="3347981"/>
                    <a:ext cx="260740" cy="282512"/>
                    <a:chOff x="909090" y="3652753"/>
                    <a:chExt cx="260740" cy="282512"/>
                  </a:xfrm>
                </p:grpSpPr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990600" y="3744704"/>
                      <a:ext cx="179230" cy="19056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 rot="21533606">
                      <a:off x="909090" y="3652753"/>
                      <a:ext cx="170941" cy="1637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 rot="18819818">
                    <a:off x="5896996" y="3620659"/>
                    <a:ext cx="268136" cy="248090"/>
                    <a:chOff x="901694" y="3687175"/>
                    <a:chExt cx="268136" cy="248090"/>
                  </a:xfrm>
                </p:grpSpPr>
                <p:sp>
                  <p:nvSpPr>
                    <p:cNvPr id="114" name="Oval 113"/>
                    <p:cNvSpPr/>
                    <p:nvPr/>
                  </p:nvSpPr>
                  <p:spPr>
                    <a:xfrm>
                      <a:off x="990600" y="3744704"/>
                      <a:ext cx="179230" cy="19056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>
                      <a:off x="901694" y="3687175"/>
                      <a:ext cx="178521" cy="14840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04" name="Oval 103"/>
            <p:cNvSpPr/>
            <p:nvPr/>
          </p:nvSpPr>
          <p:spPr>
            <a:xfrm>
              <a:off x="6046616" y="2640488"/>
              <a:ext cx="57038" cy="45719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519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1828800" y="286511"/>
            <a:ext cx="5417488" cy="4894349"/>
            <a:chOff x="1178057" y="1129085"/>
            <a:chExt cx="5417488" cy="489434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71600" y="1524000"/>
              <a:ext cx="0" cy="381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324600" y="1524000"/>
              <a:ext cx="0" cy="381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369672" y="2514600"/>
              <a:ext cx="2771761" cy="455342"/>
              <a:chOff x="3411707" y="2551690"/>
              <a:chExt cx="3496153" cy="526386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354807" y="2990073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3411707" y="2727152"/>
                <a:ext cx="1488489" cy="350924"/>
                <a:chOff x="3411707" y="2727152"/>
                <a:chExt cx="1488489" cy="350924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411707" y="3028452"/>
                  <a:ext cx="4191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440407" y="3028452"/>
                  <a:ext cx="381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4823996" y="2990073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3830807" y="2727152"/>
                  <a:ext cx="609600" cy="350924"/>
                  <a:chOff x="2819400" y="2727152"/>
                  <a:chExt cx="609600" cy="350924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2834196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3352800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819400" y="3078076"/>
                    <a:ext cx="6096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 flipV="1">
                    <a:off x="3124200" y="2727152"/>
                    <a:ext cx="0" cy="35092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4823996" y="2902614"/>
                <a:ext cx="6096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5128796" y="2551690"/>
                <a:ext cx="0" cy="3509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endCxn id="30" idx="2"/>
              </p:cNvCxnSpPr>
              <p:nvPr/>
            </p:nvCxnSpPr>
            <p:spPr>
              <a:xfrm>
                <a:off x="5433596" y="3022690"/>
                <a:ext cx="147426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2336258" y="2927016"/>
              <a:ext cx="755157" cy="873601"/>
              <a:chOff x="4704147" y="1908060"/>
              <a:chExt cx="914586" cy="194981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704147" y="1908060"/>
                <a:ext cx="927" cy="16733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04147" y="356563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313933" y="3549359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18564" y="3304926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313933" y="3293073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4141433" y="2650193"/>
              <a:ext cx="609600" cy="543675"/>
              <a:chOff x="6652796" y="2740068"/>
              <a:chExt cx="533400" cy="52061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652796" y="2740068"/>
                <a:ext cx="533400" cy="5206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709946" y="2842934"/>
                <a:ext cx="419100" cy="324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M1</a:t>
                </a:r>
                <a:endParaRPr lang="en-US" sz="16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125684" y="3962400"/>
              <a:ext cx="609600" cy="543675"/>
              <a:chOff x="6652796" y="2740068"/>
              <a:chExt cx="533400" cy="5206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652796" y="2740068"/>
                <a:ext cx="533400" cy="5206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709946" y="2842934"/>
                <a:ext cx="419100" cy="324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M2</a:t>
                </a:r>
                <a:endParaRPr lang="en-US" sz="16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751034" y="2795502"/>
              <a:ext cx="1573566" cy="253055"/>
              <a:chOff x="4182679" y="3293073"/>
              <a:chExt cx="1905777" cy="564801"/>
            </a:xfrm>
          </p:grpSpPr>
          <p:cxnSp>
            <p:nvCxnSpPr>
              <p:cNvPr id="42" name="Straight Connector 41"/>
              <p:cNvCxnSpPr>
                <a:stCxn id="30" idx="6"/>
              </p:cNvCxnSpPr>
              <p:nvPr/>
            </p:nvCxnSpPr>
            <p:spPr>
              <a:xfrm flipV="1">
                <a:off x="4182679" y="3565634"/>
                <a:ext cx="826269" cy="9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313933" y="3549359"/>
                <a:ext cx="77452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018564" y="3304926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13933" y="3293073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 flipH="1">
              <a:off x="5334000" y="2814261"/>
              <a:ext cx="476924" cy="2342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4741690" y="4087274"/>
              <a:ext cx="1582909" cy="253055"/>
              <a:chOff x="4182679" y="3293073"/>
              <a:chExt cx="1917093" cy="564801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V="1">
                <a:off x="4182679" y="3565634"/>
                <a:ext cx="826269" cy="9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313933" y="3549359"/>
                <a:ext cx="78583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018564" y="3304926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313933" y="3293073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5324657" y="4106033"/>
              <a:ext cx="476924" cy="2342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091415" y="2910329"/>
              <a:ext cx="0" cy="2118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3539737" y="5028460"/>
              <a:ext cx="771617" cy="152400"/>
              <a:chOff x="4572000" y="1288187"/>
              <a:chExt cx="924017" cy="168861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4572000" y="1288187"/>
                <a:ext cx="304800" cy="159613"/>
                <a:chOff x="4572000" y="1288187"/>
                <a:chExt cx="304800" cy="159613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4572000" y="1288187"/>
                  <a:ext cx="152401" cy="1596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4724400" y="1295400"/>
                  <a:ext cx="152400" cy="1379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4876800" y="1288187"/>
                <a:ext cx="304800" cy="152400"/>
                <a:chOff x="4572000" y="1295400"/>
                <a:chExt cx="304800" cy="152400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572000" y="1295400"/>
                  <a:ext cx="1524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4724400" y="1295400"/>
                  <a:ext cx="152400" cy="1379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/>
              <p:cNvGrpSpPr/>
              <p:nvPr/>
            </p:nvGrpSpPr>
            <p:grpSpPr>
              <a:xfrm>
                <a:off x="5181602" y="1288187"/>
                <a:ext cx="314415" cy="168861"/>
                <a:chOff x="4562385" y="1278939"/>
                <a:chExt cx="314415" cy="168861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4562385" y="1278939"/>
                  <a:ext cx="162015" cy="16886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4724400" y="1278939"/>
                  <a:ext cx="152400" cy="15443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4" name="Straight Connector 73"/>
            <p:cNvCxnSpPr/>
            <p:nvPr/>
          </p:nvCxnSpPr>
          <p:spPr>
            <a:xfrm>
              <a:off x="3091415" y="5028460"/>
              <a:ext cx="4483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311354" y="5028460"/>
              <a:ext cx="20132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462092" y="3863330"/>
              <a:ext cx="4789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M1</a:t>
              </a:r>
              <a:endParaRPr lang="en-US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78057" y="1129085"/>
              <a:ext cx="4690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L1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26541" y="1138361"/>
              <a:ext cx="4690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L2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48998" y="5192437"/>
              <a:ext cx="9450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TD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THERMAL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DELAY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351461" y="5257800"/>
            <a:ext cx="444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Ladder diagram of hammer mill and auger control circuit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8867" y="354170"/>
            <a:ext cx="8430511" cy="6383294"/>
            <a:chOff x="368867" y="305530"/>
            <a:chExt cx="8430511" cy="6383294"/>
          </a:xfrm>
        </p:grpSpPr>
        <p:sp>
          <p:nvSpPr>
            <p:cNvPr id="4" name="Rectangle 3"/>
            <p:cNvSpPr/>
            <p:nvPr/>
          </p:nvSpPr>
          <p:spPr>
            <a:xfrm>
              <a:off x="1861531" y="2572829"/>
              <a:ext cx="2590257" cy="175552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476515" y="3644258"/>
              <a:ext cx="169882" cy="386242"/>
              <a:chOff x="5601900" y="3346045"/>
              <a:chExt cx="239884" cy="493984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V="1">
                <a:off x="5719253" y="3346045"/>
                <a:ext cx="0" cy="2143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601900" y="3560420"/>
                <a:ext cx="2398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5601900" y="3668740"/>
                <a:ext cx="239884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5719253" y="3671306"/>
                <a:ext cx="2589" cy="168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601900" y="3529750"/>
                <a:ext cx="239884" cy="1642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2252204" y="3608415"/>
              <a:ext cx="662209" cy="426083"/>
              <a:chOff x="4802204" y="3727435"/>
              <a:chExt cx="935079" cy="544939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802204" y="3768658"/>
                <a:ext cx="801172" cy="92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5497399" y="3778390"/>
                <a:ext cx="239884" cy="493984"/>
                <a:chOff x="5601900" y="3346045"/>
                <a:chExt cx="239884" cy="493984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5719253" y="3346045"/>
                  <a:ext cx="0" cy="2143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5601900" y="3560420"/>
                  <a:ext cx="23988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5601900" y="3668740"/>
                  <a:ext cx="239884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5719253" y="3671306"/>
                  <a:ext cx="2589" cy="16872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601900" y="3529750"/>
                  <a:ext cx="239884" cy="1642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Oval 63"/>
              <p:cNvSpPr/>
              <p:nvPr/>
            </p:nvSpPr>
            <p:spPr>
              <a:xfrm>
                <a:off x="5565276" y="3727435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V="1">
              <a:off x="3861987" y="1219200"/>
              <a:ext cx="0" cy="17005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750392" y="2928221"/>
              <a:ext cx="2158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81430" y="2597093"/>
              <a:ext cx="3857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L2</a:t>
              </a:r>
              <a:endParaRPr lang="en-US" sz="10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3844074" y="2317395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737166" y="3064651"/>
              <a:ext cx="251105" cy="1100462"/>
              <a:chOff x="5907019" y="3006319"/>
              <a:chExt cx="354575" cy="1407437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5932316" y="3006319"/>
                <a:ext cx="304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6084716" y="3015418"/>
                <a:ext cx="0" cy="424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069165" y="3834096"/>
                <a:ext cx="0" cy="5796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5"/>
              <p:cNvGrpSpPr/>
              <p:nvPr/>
            </p:nvGrpSpPr>
            <p:grpSpPr>
              <a:xfrm rot="4959118">
                <a:off x="6019639" y="3379751"/>
                <a:ext cx="235822" cy="248089"/>
                <a:chOff x="934008" y="3687176"/>
                <a:chExt cx="235822" cy="248089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934008" y="3687176"/>
                  <a:ext cx="146207" cy="1183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 rot="18819818">
                <a:off x="5896996" y="3620659"/>
                <a:ext cx="268136" cy="248090"/>
                <a:chOff x="901694" y="3687175"/>
                <a:chExt cx="268136" cy="24809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901694" y="3687175"/>
                  <a:ext cx="178521" cy="1484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2131712" y="2819079"/>
              <a:ext cx="168768" cy="951837"/>
              <a:chOff x="4632062" y="2697702"/>
              <a:chExt cx="238310" cy="111442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4632062" y="2701031"/>
                <a:ext cx="238310" cy="1111100"/>
                <a:chOff x="7995544" y="2255052"/>
                <a:chExt cx="238310" cy="11111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8002526" y="3061352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8002526" y="3008864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5"/>
                <p:cNvGrpSpPr/>
                <p:nvPr/>
              </p:nvGrpSpPr>
              <p:grpSpPr>
                <a:xfrm>
                  <a:off x="8035442" y="2255052"/>
                  <a:ext cx="191420" cy="357288"/>
                  <a:chOff x="7315200" y="1928712"/>
                  <a:chExt cx="228600" cy="357288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7315200" y="1981200"/>
                    <a:ext cx="228600" cy="1886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7315200" y="1928712"/>
                    <a:ext cx="114299" cy="3572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7995544" y="2438505"/>
                  <a:ext cx="228600" cy="357288"/>
                  <a:chOff x="7315200" y="1928712"/>
                  <a:chExt cx="228600" cy="357288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7315200" y="1981200"/>
                    <a:ext cx="228600" cy="1886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7315200" y="1928712"/>
                    <a:ext cx="114300" cy="3572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8002526" y="2820992"/>
                  <a:ext cx="231328" cy="357288"/>
                  <a:chOff x="7312472" y="1928712"/>
                  <a:chExt cx="231328" cy="357288"/>
                </a:xfrm>
              </p:grpSpPr>
              <p:sp>
                <p:nvSpPr>
                  <p:cNvPr id="42" name="Oval 41"/>
                  <p:cNvSpPr/>
                  <p:nvPr/>
                </p:nvSpPr>
                <p:spPr>
                  <a:xfrm>
                    <a:off x="7315200" y="1981200"/>
                    <a:ext cx="228600" cy="1886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7312472" y="1928712"/>
                    <a:ext cx="117028" cy="3572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7995544" y="2631668"/>
                  <a:ext cx="238310" cy="357288"/>
                  <a:chOff x="7305490" y="1928712"/>
                  <a:chExt cx="238310" cy="357288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7315200" y="1981200"/>
                    <a:ext cx="228600" cy="1886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7305490" y="1928712"/>
                    <a:ext cx="124010" cy="3572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2" name="Oval 31"/>
              <p:cNvSpPr/>
              <p:nvPr/>
            </p:nvSpPr>
            <p:spPr>
              <a:xfrm>
                <a:off x="4729569" y="2697702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740157" y="3630640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939693" y="2942123"/>
              <a:ext cx="192713" cy="616562"/>
              <a:chOff x="4360920" y="2875280"/>
              <a:chExt cx="272122" cy="788553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4473495" y="2946126"/>
                <a:ext cx="6549" cy="1907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60920" y="3152010"/>
                <a:ext cx="2597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360920" y="3301589"/>
                <a:ext cx="272122" cy="58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470906" y="3313655"/>
                <a:ext cx="2589" cy="3501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4438669" y="3571176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441944" y="2875280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V="1">
              <a:off x="3160460" y="769284"/>
              <a:ext cx="0" cy="215045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52533" y="2919735"/>
              <a:ext cx="21585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122465" y="2296797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7390" y="2717630"/>
              <a:ext cx="239509" cy="19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034618" y="3044581"/>
              <a:ext cx="274254" cy="1100462"/>
              <a:chOff x="5907019" y="3006319"/>
              <a:chExt cx="387264" cy="1407437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932316" y="3006319"/>
                <a:ext cx="304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6084716" y="3015418"/>
                <a:ext cx="0" cy="42495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6069165" y="3834096"/>
                <a:ext cx="0" cy="5796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 rot="4959118">
                <a:off x="6022657" y="3347981"/>
                <a:ext cx="260740" cy="282512"/>
                <a:chOff x="909090" y="3652753"/>
                <a:chExt cx="260740" cy="28251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 rot="21533606">
                  <a:off x="909090" y="3652753"/>
                  <a:ext cx="170941" cy="1637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rot="18819818">
                <a:off x="5896996" y="3620659"/>
                <a:ext cx="268136" cy="248090"/>
                <a:chOff x="901694" y="3687175"/>
                <a:chExt cx="268136" cy="24809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01694" y="3687175"/>
                  <a:ext cx="178521" cy="1484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Oval 74"/>
            <p:cNvSpPr/>
            <p:nvPr/>
          </p:nvSpPr>
          <p:spPr>
            <a:xfrm>
              <a:off x="3126272" y="4105533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801573" y="4000709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532641" y="3614468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532641" y="4000709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825014" y="4115253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138739" y="2753899"/>
              <a:ext cx="40393" cy="35747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844074" y="2753899"/>
              <a:ext cx="40393" cy="35747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60707" y="2572829"/>
              <a:ext cx="2590257" cy="175552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flipV="1">
              <a:off x="7758799" y="3644258"/>
              <a:ext cx="0" cy="167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75691" y="3811876"/>
              <a:ext cx="169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7675691" y="3896571"/>
              <a:ext cx="169882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7758799" y="3898577"/>
              <a:ext cx="1833" cy="1319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7675691" y="3787895"/>
              <a:ext cx="169882" cy="1284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6451380" y="3640647"/>
              <a:ext cx="567378" cy="72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6943707" y="3648256"/>
              <a:ext cx="169882" cy="386242"/>
              <a:chOff x="5601900" y="3346045"/>
              <a:chExt cx="239884" cy="493984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 flipV="1">
                <a:off x="5719253" y="3346045"/>
                <a:ext cx="0" cy="2143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5601900" y="3560420"/>
                <a:ext cx="2398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5601900" y="3668740"/>
                <a:ext cx="239884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V="1">
                <a:off x="5719253" y="3671306"/>
                <a:ext cx="2589" cy="168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5601900" y="3529750"/>
                <a:ext cx="239884" cy="1642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Oval 151"/>
            <p:cNvSpPr/>
            <p:nvPr/>
          </p:nvSpPr>
          <p:spPr>
            <a:xfrm>
              <a:off x="6991776" y="3608415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 flipV="1">
              <a:off x="8061163" y="1219200"/>
              <a:ext cx="0" cy="17005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949568" y="2928221"/>
              <a:ext cx="2158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8080606" y="2597092"/>
              <a:ext cx="3775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L2</a:t>
              </a:r>
              <a:endParaRPr lang="en-US" sz="1000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8033683" y="2320077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7936342" y="3064651"/>
              <a:ext cx="251105" cy="1100462"/>
              <a:chOff x="5907019" y="3006319"/>
              <a:chExt cx="354575" cy="1407437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>
                <a:off x="5932316" y="3006319"/>
                <a:ext cx="304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6084716" y="3015418"/>
                <a:ext cx="0" cy="424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V="1">
                <a:off x="6069165" y="3834096"/>
                <a:ext cx="0" cy="5796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4" name="Group 143"/>
              <p:cNvGrpSpPr/>
              <p:nvPr/>
            </p:nvGrpSpPr>
            <p:grpSpPr>
              <a:xfrm rot="4959118">
                <a:off x="6019639" y="3379751"/>
                <a:ext cx="235822" cy="248089"/>
                <a:chOff x="934008" y="3687176"/>
                <a:chExt cx="235822" cy="248089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34008" y="3687176"/>
                  <a:ext cx="146207" cy="1183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 rot="18819818">
                <a:off x="5896996" y="3620659"/>
                <a:ext cx="268136" cy="248090"/>
                <a:chOff x="901694" y="3687175"/>
                <a:chExt cx="268136" cy="248090"/>
              </a:xfrm>
            </p:grpSpPr>
            <p:sp>
              <p:nvSpPr>
                <p:cNvPr id="146" name="Oval 145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901694" y="3687175"/>
                  <a:ext cx="178521" cy="1484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9" name="Group 118"/>
            <p:cNvGrpSpPr/>
            <p:nvPr/>
          </p:nvGrpSpPr>
          <p:grpSpPr>
            <a:xfrm>
              <a:off x="6330888" y="2821922"/>
              <a:ext cx="168768" cy="948994"/>
              <a:chOff x="7995544" y="2255052"/>
              <a:chExt cx="238310" cy="111110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8002526" y="3061352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8002526" y="3008864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8035442" y="2255052"/>
                <a:ext cx="191420" cy="357288"/>
                <a:chOff x="7315200" y="1928712"/>
                <a:chExt cx="228600" cy="357288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7315200" y="1928712"/>
                  <a:ext cx="114299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7995544" y="2438505"/>
                <a:ext cx="228600" cy="357288"/>
                <a:chOff x="7315200" y="1928712"/>
                <a:chExt cx="228600" cy="357288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7315200" y="1928712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8002526" y="2820992"/>
                <a:ext cx="231328" cy="357288"/>
                <a:chOff x="7312472" y="1928712"/>
                <a:chExt cx="231328" cy="357288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7312472" y="1928712"/>
                  <a:ext cx="117028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7995544" y="2631668"/>
                <a:ext cx="238310" cy="357288"/>
                <a:chOff x="7305490" y="1928712"/>
                <a:chExt cx="238310" cy="357288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05490" y="1928712"/>
                  <a:ext cx="12401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0" name="Oval 119"/>
            <p:cNvSpPr/>
            <p:nvPr/>
          </p:nvSpPr>
          <p:spPr>
            <a:xfrm>
              <a:off x="6399941" y="2819079"/>
              <a:ext cx="53964" cy="65083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6407439" y="3615904"/>
              <a:ext cx="53964" cy="65083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H="1" flipV="1">
              <a:off x="6218593" y="2997517"/>
              <a:ext cx="4638" cy="1491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138869" y="3158496"/>
              <a:ext cx="18398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138869" y="3275450"/>
              <a:ext cx="192713" cy="45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6216760" y="3284884"/>
              <a:ext cx="1833" cy="27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6193930" y="3486237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196249" y="2942123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flipV="1">
              <a:off x="7359636" y="769284"/>
              <a:ext cx="0" cy="2150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251709" y="2919735"/>
              <a:ext cx="21585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312811" y="2317395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76566" y="2717630"/>
              <a:ext cx="239509" cy="19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7233794" y="3044581"/>
              <a:ext cx="274254" cy="1100462"/>
              <a:chOff x="5907019" y="3006319"/>
              <a:chExt cx="387264" cy="1407437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5932316" y="3006319"/>
                <a:ext cx="304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6084716" y="3015418"/>
                <a:ext cx="0" cy="42495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6069165" y="3834096"/>
                <a:ext cx="0" cy="5796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" name="Group 106"/>
              <p:cNvGrpSpPr/>
              <p:nvPr/>
            </p:nvGrpSpPr>
            <p:grpSpPr>
              <a:xfrm rot="4959118">
                <a:off x="6022657" y="3347981"/>
                <a:ext cx="260740" cy="282512"/>
                <a:chOff x="909090" y="3652753"/>
                <a:chExt cx="260740" cy="282512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21533606">
                  <a:off x="909090" y="3652753"/>
                  <a:ext cx="170941" cy="1637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 rot="18819818">
                <a:off x="5896996" y="3620659"/>
                <a:ext cx="268136" cy="248090"/>
                <a:chOff x="901694" y="3687175"/>
                <a:chExt cx="268136" cy="248090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990600" y="3744704"/>
                  <a:ext cx="179230" cy="190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901694" y="3687175"/>
                  <a:ext cx="178521" cy="1484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5" name="Oval 84"/>
            <p:cNvSpPr/>
            <p:nvPr/>
          </p:nvSpPr>
          <p:spPr>
            <a:xfrm>
              <a:off x="7325448" y="4105533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000749" y="4000709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731817" y="3614468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731817" y="4000709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024190" y="4115253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337915" y="2753899"/>
              <a:ext cx="40393" cy="35747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8043250" y="2753899"/>
              <a:ext cx="40393" cy="35747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368867" y="2548908"/>
              <a:ext cx="1843791" cy="337443"/>
              <a:chOff x="3411707" y="2551690"/>
              <a:chExt cx="3241089" cy="526386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5354807" y="2990073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5" name="Group 164"/>
              <p:cNvGrpSpPr/>
              <p:nvPr/>
            </p:nvGrpSpPr>
            <p:grpSpPr>
              <a:xfrm>
                <a:off x="3411707" y="2727152"/>
                <a:ext cx="1488489" cy="350924"/>
                <a:chOff x="3411707" y="2727152"/>
                <a:chExt cx="1488489" cy="350924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3411707" y="3028452"/>
                  <a:ext cx="4191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4440407" y="3028452"/>
                  <a:ext cx="381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Oval 170"/>
                <p:cNvSpPr/>
                <p:nvPr/>
              </p:nvSpPr>
              <p:spPr>
                <a:xfrm>
                  <a:off x="4823996" y="2990073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3830807" y="2727152"/>
                  <a:ext cx="609600" cy="350924"/>
                  <a:chOff x="2819400" y="2727152"/>
                  <a:chExt cx="609600" cy="350924"/>
                </a:xfrm>
              </p:grpSpPr>
              <p:sp>
                <p:nvSpPr>
                  <p:cNvPr id="173" name="Oval 172"/>
                  <p:cNvSpPr/>
                  <p:nvPr/>
                </p:nvSpPr>
                <p:spPr>
                  <a:xfrm>
                    <a:off x="2834196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Oval 173"/>
                  <p:cNvSpPr/>
                  <p:nvPr/>
                </p:nvSpPr>
                <p:spPr>
                  <a:xfrm>
                    <a:off x="3352800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2819400" y="3078076"/>
                    <a:ext cx="6096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3124200" y="2727152"/>
                    <a:ext cx="0" cy="35092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6" name="Straight Connector 165"/>
              <p:cNvCxnSpPr/>
              <p:nvPr/>
            </p:nvCxnSpPr>
            <p:spPr>
              <a:xfrm>
                <a:off x="4823996" y="2902614"/>
                <a:ext cx="6096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5128796" y="2551690"/>
                <a:ext cx="0" cy="3509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5433596" y="3022690"/>
                <a:ext cx="1219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Rectangle 176"/>
            <p:cNvSpPr/>
            <p:nvPr/>
          </p:nvSpPr>
          <p:spPr>
            <a:xfrm>
              <a:off x="4724400" y="2057400"/>
              <a:ext cx="1066800" cy="9704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4871269" y="2287605"/>
              <a:ext cx="771617" cy="152400"/>
              <a:chOff x="4572000" y="1288187"/>
              <a:chExt cx="924017" cy="168861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4572000" y="1295400"/>
                <a:ext cx="304800" cy="152400"/>
                <a:chOff x="4572000" y="1295400"/>
                <a:chExt cx="304800" cy="152400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4572000" y="1295400"/>
                  <a:ext cx="152400" cy="1524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>
                  <a:off x="4724400" y="1295400"/>
                  <a:ext cx="152400" cy="137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Group 187"/>
              <p:cNvGrpSpPr/>
              <p:nvPr/>
            </p:nvGrpSpPr>
            <p:grpSpPr>
              <a:xfrm>
                <a:off x="4876800" y="1288187"/>
                <a:ext cx="304800" cy="152400"/>
                <a:chOff x="4572000" y="1295400"/>
                <a:chExt cx="304800" cy="152400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4572000" y="1295400"/>
                  <a:ext cx="152400" cy="1524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H="1">
                  <a:off x="4724400" y="1295400"/>
                  <a:ext cx="152400" cy="137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" name="Group 190"/>
              <p:cNvGrpSpPr/>
              <p:nvPr/>
            </p:nvGrpSpPr>
            <p:grpSpPr>
              <a:xfrm>
                <a:off x="5181602" y="1288187"/>
                <a:ext cx="314415" cy="168861"/>
                <a:chOff x="4562385" y="1278939"/>
                <a:chExt cx="314415" cy="168861"/>
              </a:xfrm>
            </p:grpSpPr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4562385" y="1278939"/>
                  <a:ext cx="162015" cy="16886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flipH="1">
                  <a:off x="4724400" y="1295400"/>
                  <a:ext cx="152400" cy="137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7" name="Straight Connector 196"/>
            <p:cNvCxnSpPr/>
            <p:nvPr/>
          </p:nvCxnSpPr>
          <p:spPr>
            <a:xfrm flipV="1">
              <a:off x="4648200" y="2711964"/>
              <a:ext cx="529655" cy="5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5177855" y="2559383"/>
              <a:ext cx="1" cy="2949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5305120" y="2701779"/>
              <a:ext cx="6384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5305120" y="2559384"/>
              <a:ext cx="0" cy="2949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213"/>
            <p:cNvGrpSpPr/>
            <p:nvPr/>
          </p:nvGrpSpPr>
          <p:grpSpPr>
            <a:xfrm>
              <a:off x="3037057" y="4958918"/>
              <a:ext cx="873849" cy="838200"/>
              <a:chOff x="3037057" y="4958918"/>
              <a:chExt cx="873849" cy="838200"/>
            </a:xfrm>
          </p:grpSpPr>
          <p:grpSp>
            <p:nvGrpSpPr>
              <p:cNvPr id="207" name="Group 206"/>
              <p:cNvGrpSpPr/>
              <p:nvPr/>
            </p:nvGrpSpPr>
            <p:grpSpPr>
              <a:xfrm>
                <a:off x="3111757" y="4958918"/>
                <a:ext cx="713257" cy="838200"/>
                <a:chOff x="3138739" y="5105400"/>
                <a:chExt cx="713257" cy="838200"/>
              </a:xfrm>
              <a:solidFill>
                <a:schemeClr val="bg1"/>
              </a:solidFill>
            </p:grpSpPr>
            <p:sp>
              <p:nvSpPr>
                <p:cNvPr id="206" name="Isosceles Triangle 205"/>
                <p:cNvSpPr/>
                <p:nvPr/>
              </p:nvSpPr>
              <p:spPr>
                <a:xfrm>
                  <a:off x="3200657" y="5448300"/>
                  <a:ext cx="599042" cy="4953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3138739" y="5105400"/>
                  <a:ext cx="713257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1" name="TextBox 210"/>
              <p:cNvSpPr txBox="1"/>
              <p:nvPr/>
            </p:nvSpPr>
            <p:spPr>
              <a:xfrm>
                <a:off x="3037057" y="5070985"/>
                <a:ext cx="8738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MOTOR</a:t>
                </a:r>
              </a:p>
              <a:p>
                <a:pPr algn="ctr"/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7238766" y="4958918"/>
              <a:ext cx="873849" cy="838200"/>
              <a:chOff x="7238766" y="4958918"/>
              <a:chExt cx="873849" cy="838200"/>
            </a:xfrm>
          </p:grpSpPr>
          <p:grpSp>
            <p:nvGrpSpPr>
              <p:cNvPr id="208" name="Group 207"/>
              <p:cNvGrpSpPr/>
              <p:nvPr/>
            </p:nvGrpSpPr>
            <p:grpSpPr>
              <a:xfrm>
                <a:off x="7321641" y="4958918"/>
                <a:ext cx="713257" cy="838200"/>
                <a:chOff x="3138739" y="5105400"/>
                <a:chExt cx="713257" cy="838200"/>
              </a:xfrm>
              <a:solidFill>
                <a:schemeClr val="bg1"/>
              </a:solidFill>
            </p:grpSpPr>
            <p:sp>
              <p:nvSpPr>
                <p:cNvPr id="209" name="Isosceles Triangle 208"/>
                <p:cNvSpPr/>
                <p:nvPr/>
              </p:nvSpPr>
              <p:spPr>
                <a:xfrm>
                  <a:off x="3200657" y="5448300"/>
                  <a:ext cx="599042" cy="4953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138739" y="5105400"/>
                  <a:ext cx="713257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TextBox 211"/>
              <p:cNvSpPr txBox="1"/>
              <p:nvPr/>
            </p:nvSpPr>
            <p:spPr>
              <a:xfrm>
                <a:off x="7238766" y="5065422"/>
                <a:ext cx="8738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MOTOR</a:t>
                </a:r>
              </a:p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6" name="TextBox 215"/>
            <p:cNvSpPr txBox="1"/>
            <p:nvPr/>
          </p:nvSpPr>
          <p:spPr>
            <a:xfrm>
              <a:off x="4785267" y="3095751"/>
              <a:ext cx="9450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TD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THERMAL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DELAY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1" name="Group 230"/>
            <p:cNvGrpSpPr/>
            <p:nvPr/>
          </p:nvGrpSpPr>
          <p:grpSpPr>
            <a:xfrm>
              <a:off x="5622171" y="6553200"/>
              <a:ext cx="3177207" cy="135624"/>
              <a:chOff x="1940760" y="3999284"/>
              <a:chExt cx="3177207" cy="135624"/>
            </a:xfrm>
          </p:grpSpPr>
          <p:cxnSp>
            <p:nvCxnSpPr>
              <p:cNvPr id="225" name="Straight Connector 224"/>
              <p:cNvCxnSpPr>
                <a:stCxn id="227" idx="3"/>
              </p:cNvCxnSpPr>
              <p:nvPr/>
            </p:nvCxnSpPr>
            <p:spPr>
              <a:xfrm>
                <a:off x="3956519" y="4102978"/>
                <a:ext cx="1161448" cy="2049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Freeform 225"/>
              <p:cNvSpPr/>
              <p:nvPr/>
            </p:nvSpPr>
            <p:spPr>
              <a:xfrm rot="155498">
                <a:off x="3030265" y="4013186"/>
                <a:ext cx="210332" cy="121722"/>
              </a:xfrm>
              <a:custGeom>
                <a:avLst/>
                <a:gdLst>
                  <a:gd name="connsiteX0" fmla="*/ 0 w 213064"/>
                  <a:gd name="connsiteY0" fmla="*/ 94421 h 94421"/>
                  <a:gd name="connsiteX1" fmla="*/ 44388 w 213064"/>
                  <a:gd name="connsiteY1" fmla="*/ 14522 h 94421"/>
                  <a:gd name="connsiteX2" fmla="*/ 150920 w 213064"/>
                  <a:gd name="connsiteY2" fmla="*/ 5644 h 94421"/>
                  <a:gd name="connsiteX3" fmla="*/ 213064 w 213064"/>
                  <a:gd name="connsiteY3" fmla="*/ 76665 h 9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064" h="94421">
                    <a:moveTo>
                      <a:pt x="0" y="94421"/>
                    </a:moveTo>
                    <a:cubicBezTo>
                      <a:pt x="9617" y="61869"/>
                      <a:pt x="19235" y="29318"/>
                      <a:pt x="44388" y="14522"/>
                    </a:cubicBezTo>
                    <a:cubicBezTo>
                      <a:pt x="69541" y="-274"/>
                      <a:pt x="122807" y="-4713"/>
                      <a:pt x="150920" y="5644"/>
                    </a:cubicBezTo>
                    <a:cubicBezTo>
                      <a:pt x="179033" y="16001"/>
                      <a:pt x="196048" y="46333"/>
                      <a:pt x="213064" y="76665"/>
                    </a:cubicBezTo>
                  </a:path>
                </a:pathLst>
              </a:cu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 rot="155498">
                <a:off x="3747961" y="3999284"/>
                <a:ext cx="210332" cy="121722"/>
              </a:xfrm>
              <a:custGeom>
                <a:avLst/>
                <a:gdLst>
                  <a:gd name="connsiteX0" fmla="*/ 0 w 213064"/>
                  <a:gd name="connsiteY0" fmla="*/ 94421 h 94421"/>
                  <a:gd name="connsiteX1" fmla="*/ 44388 w 213064"/>
                  <a:gd name="connsiteY1" fmla="*/ 14522 h 94421"/>
                  <a:gd name="connsiteX2" fmla="*/ 150920 w 213064"/>
                  <a:gd name="connsiteY2" fmla="*/ 5644 h 94421"/>
                  <a:gd name="connsiteX3" fmla="*/ 213064 w 213064"/>
                  <a:gd name="connsiteY3" fmla="*/ 76665 h 9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064" h="94421">
                    <a:moveTo>
                      <a:pt x="0" y="94421"/>
                    </a:moveTo>
                    <a:cubicBezTo>
                      <a:pt x="9617" y="61869"/>
                      <a:pt x="19235" y="29318"/>
                      <a:pt x="44388" y="14522"/>
                    </a:cubicBezTo>
                    <a:cubicBezTo>
                      <a:pt x="69541" y="-274"/>
                      <a:pt x="122807" y="-4713"/>
                      <a:pt x="150920" y="5644"/>
                    </a:cubicBezTo>
                    <a:cubicBezTo>
                      <a:pt x="179033" y="16001"/>
                      <a:pt x="196048" y="46333"/>
                      <a:pt x="213064" y="76665"/>
                    </a:cubicBezTo>
                  </a:path>
                </a:pathLst>
              </a:cu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8" name="Straight Connector 227"/>
              <p:cNvCxnSpPr>
                <a:endCxn id="226" idx="0"/>
              </p:cNvCxnSpPr>
              <p:nvPr/>
            </p:nvCxnSpPr>
            <p:spPr>
              <a:xfrm>
                <a:off x="1940760" y="4123473"/>
                <a:ext cx="1086943" cy="647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3252558" y="4109481"/>
                <a:ext cx="492758" cy="8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6" name="Straight Connector 235"/>
            <p:cNvCxnSpPr/>
            <p:nvPr/>
          </p:nvCxnSpPr>
          <p:spPr>
            <a:xfrm flipH="1">
              <a:off x="5624360" y="2302461"/>
              <a:ext cx="3192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flipH="1">
              <a:off x="4648200" y="2287605"/>
              <a:ext cx="2230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Oval 242"/>
            <p:cNvSpPr/>
            <p:nvPr/>
          </p:nvSpPr>
          <p:spPr>
            <a:xfrm>
              <a:off x="4621218" y="2257815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4621218" y="2677081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5908829" y="2661389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5943600" y="2287605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/>
            <p:cNvCxnSpPr/>
            <p:nvPr/>
          </p:nvCxnSpPr>
          <p:spPr>
            <a:xfrm>
              <a:off x="3861987" y="1219200"/>
              <a:ext cx="41991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3153254" y="769284"/>
              <a:ext cx="41991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Oval 269"/>
            <p:cNvSpPr/>
            <p:nvPr/>
          </p:nvSpPr>
          <p:spPr>
            <a:xfrm>
              <a:off x="4945643" y="739494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5627265" y="1190918"/>
              <a:ext cx="53964" cy="5958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4422891" y="803513"/>
              <a:ext cx="450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L1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776828" y="1269148"/>
              <a:ext cx="450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L2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5" name="Straight Connector 274"/>
            <p:cNvCxnSpPr>
              <a:stCxn id="277" idx="3"/>
            </p:cNvCxnSpPr>
            <p:nvPr/>
          </p:nvCxnSpPr>
          <p:spPr>
            <a:xfrm flipV="1">
              <a:off x="5654099" y="305530"/>
              <a:ext cx="148" cy="3453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Freeform 276"/>
            <p:cNvSpPr/>
            <p:nvPr/>
          </p:nvSpPr>
          <p:spPr>
            <a:xfrm rot="16355498">
              <a:off x="5506246" y="693366"/>
              <a:ext cx="210332" cy="121722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/>
            <p:cNvCxnSpPr/>
            <p:nvPr/>
          </p:nvCxnSpPr>
          <p:spPr>
            <a:xfrm flipV="1">
              <a:off x="5660748" y="862038"/>
              <a:ext cx="0" cy="354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4982633" y="305530"/>
              <a:ext cx="0" cy="4339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24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1531" y="2591679"/>
            <a:ext cx="2590257" cy="17555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476515" y="3663108"/>
            <a:ext cx="169882" cy="386242"/>
            <a:chOff x="5601900" y="3346045"/>
            <a:chExt cx="239884" cy="493984"/>
          </a:xfrm>
        </p:grpSpPr>
        <p:cxnSp>
          <p:nvCxnSpPr>
            <p:cNvPr id="208" name="Straight Connector 207"/>
            <p:cNvCxnSpPr/>
            <p:nvPr/>
          </p:nvCxnSpPr>
          <p:spPr>
            <a:xfrm flipV="1">
              <a:off x="5719253" y="3346045"/>
              <a:ext cx="0" cy="214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5601900" y="3560420"/>
              <a:ext cx="2398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V="1">
              <a:off x="5601900" y="3668740"/>
              <a:ext cx="239884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719253" y="3671306"/>
              <a:ext cx="2589" cy="168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5601900" y="3529750"/>
              <a:ext cx="239884" cy="164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0" name="Straight Connector 199"/>
          <p:cNvCxnSpPr/>
          <p:nvPr/>
        </p:nvCxnSpPr>
        <p:spPr>
          <a:xfrm flipV="1">
            <a:off x="2252204" y="3659497"/>
            <a:ext cx="567378" cy="7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Group 200"/>
          <p:cNvGrpSpPr/>
          <p:nvPr/>
        </p:nvGrpSpPr>
        <p:grpSpPr>
          <a:xfrm>
            <a:off x="2744531" y="3667106"/>
            <a:ext cx="169882" cy="386242"/>
            <a:chOff x="5601900" y="3346045"/>
            <a:chExt cx="239884" cy="493984"/>
          </a:xfrm>
        </p:grpSpPr>
        <p:cxnSp>
          <p:nvCxnSpPr>
            <p:cNvPr id="203" name="Straight Connector 202"/>
            <p:cNvCxnSpPr/>
            <p:nvPr/>
          </p:nvCxnSpPr>
          <p:spPr>
            <a:xfrm flipV="1">
              <a:off x="5719253" y="3346045"/>
              <a:ext cx="0" cy="214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5601900" y="3560420"/>
              <a:ext cx="2398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V="1">
              <a:off x="5601900" y="3668740"/>
              <a:ext cx="239884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V="1">
              <a:off x="5719253" y="3671306"/>
              <a:ext cx="2589" cy="168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5601900" y="3529750"/>
              <a:ext cx="239884" cy="164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Oval 201"/>
          <p:cNvSpPr/>
          <p:nvPr/>
        </p:nvSpPr>
        <p:spPr>
          <a:xfrm>
            <a:off x="2792600" y="362726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61987" y="1238050"/>
            <a:ext cx="0" cy="1700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50392" y="2947071"/>
            <a:ext cx="2158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1430" y="2615943"/>
            <a:ext cx="385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L2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844074" y="233624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737166" y="3083501"/>
            <a:ext cx="251105" cy="1100462"/>
            <a:chOff x="5907019" y="3006319"/>
            <a:chExt cx="354575" cy="1407437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5932316" y="3006319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6084716" y="3015418"/>
              <a:ext cx="0" cy="424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6069165" y="3834096"/>
              <a:ext cx="0" cy="579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Group 193"/>
            <p:cNvGrpSpPr/>
            <p:nvPr/>
          </p:nvGrpSpPr>
          <p:grpSpPr>
            <a:xfrm rot="4959118">
              <a:off x="6019639" y="3379751"/>
              <a:ext cx="235822" cy="248089"/>
              <a:chOff x="934008" y="3687176"/>
              <a:chExt cx="235822" cy="248089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934008" y="3687176"/>
                <a:ext cx="146207" cy="118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 rot="18819818">
              <a:off x="5896996" y="3620659"/>
              <a:ext cx="268136" cy="248090"/>
              <a:chOff x="901694" y="3687175"/>
              <a:chExt cx="268136" cy="24809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901694" y="3687175"/>
                <a:ext cx="178521" cy="1484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2131712" y="2813543"/>
            <a:ext cx="168768" cy="951837"/>
            <a:chOff x="4632062" y="2697702"/>
            <a:chExt cx="238310" cy="1114429"/>
          </a:xfrm>
        </p:grpSpPr>
        <p:grpSp>
          <p:nvGrpSpPr>
            <p:cNvPr id="174" name="Group 173"/>
            <p:cNvGrpSpPr/>
            <p:nvPr/>
          </p:nvGrpSpPr>
          <p:grpSpPr>
            <a:xfrm>
              <a:off x="4632062" y="2701031"/>
              <a:ext cx="238310" cy="1111100"/>
              <a:chOff x="7995544" y="2255052"/>
              <a:chExt cx="238310" cy="1111100"/>
            </a:xfrm>
          </p:grpSpPr>
          <p:sp>
            <p:nvSpPr>
              <p:cNvPr id="177" name="Oval 176"/>
              <p:cNvSpPr/>
              <p:nvPr/>
            </p:nvSpPr>
            <p:spPr>
              <a:xfrm>
                <a:off x="8002526" y="3061352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8002526" y="3008864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9" name="Group 178"/>
              <p:cNvGrpSpPr/>
              <p:nvPr/>
            </p:nvGrpSpPr>
            <p:grpSpPr>
              <a:xfrm>
                <a:off x="8035442" y="2255052"/>
                <a:ext cx="191420" cy="357288"/>
                <a:chOff x="7315200" y="1928712"/>
                <a:chExt cx="228600" cy="357288"/>
              </a:xfrm>
            </p:grpSpPr>
            <p:sp>
              <p:nvSpPr>
                <p:cNvPr id="189" name="Oval 188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7315200" y="1928712"/>
                  <a:ext cx="114299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0" name="Group 179"/>
              <p:cNvGrpSpPr/>
              <p:nvPr/>
            </p:nvGrpSpPr>
            <p:grpSpPr>
              <a:xfrm>
                <a:off x="7995544" y="2438505"/>
                <a:ext cx="228600" cy="357288"/>
                <a:chOff x="7315200" y="1928712"/>
                <a:chExt cx="228600" cy="357288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7315200" y="1928712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8002526" y="2820992"/>
                <a:ext cx="231328" cy="357288"/>
                <a:chOff x="7312472" y="1928712"/>
                <a:chExt cx="231328" cy="357288"/>
              </a:xfrm>
            </p:grpSpPr>
            <p:sp>
              <p:nvSpPr>
                <p:cNvPr id="185" name="Oval 184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7312472" y="1928712"/>
                  <a:ext cx="117028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7995544" y="2631668"/>
                <a:ext cx="238310" cy="357288"/>
                <a:chOff x="7305490" y="1928712"/>
                <a:chExt cx="238310" cy="357288"/>
              </a:xfrm>
            </p:grpSpPr>
            <p:sp>
              <p:nvSpPr>
                <p:cNvPr id="183" name="Oval 182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05490" y="1928712"/>
                  <a:ext cx="12401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5" name="Oval 174"/>
            <p:cNvSpPr/>
            <p:nvPr/>
          </p:nvSpPr>
          <p:spPr>
            <a:xfrm>
              <a:off x="4729569" y="2697702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4740157" y="363064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39693" y="2960973"/>
            <a:ext cx="192713" cy="616562"/>
            <a:chOff x="4360920" y="2875280"/>
            <a:chExt cx="272122" cy="788553"/>
          </a:xfrm>
        </p:grpSpPr>
        <p:cxnSp>
          <p:nvCxnSpPr>
            <p:cNvPr id="168" name="Straight Connector 167"/>
            <p:cNvCxnSpPr/>
            <p:nvPr/>
          </p:nvCxnSpPr>
          <p:spPr>
            <a:xfrm flipH="1" flipV="1">
              <a:off x="4473495" y="2946126"/>
              <a:ext cx="6549" cy="190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4360920" y="3152010"/>
              <a:ext cx="2597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360920" y="3301589"/>
              <a:ext cx="272122" cy="58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4470906" y="3313655"/>
              <a:ext cx="2589" cy="3501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/>
            <p:cNvSpPr/>
            <p:nvPr/>
          </p:nvSpPr>
          <p:spPr>
            <a:xfrm>
              <a:off x="4438669" y="3571176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4441944" y="287528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3160460" y="788134"/>
            <a:ext cx="0" cy="21504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2533" y="2938585"/>
            <a:ext cx="2158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122465" y="2315647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77390" y="2736480"/>
            <a:ext cx="239509" cy="192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034618" y="3063431"/>
            <a:ext cx="274254" cy="1100462"/>
            <a:chOff x="5907019" y="3006319"/>
            <a:chExt cx="387264" cy="1407437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5932316" y="3006319"/>
              <a:ext cx="304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6084716" y="3015418"/>
              <a:ext cx="0" cy="4249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6069165" y="3834096"/>
              <a:ext cx="0" cy="5796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2" name="Group 161"/>
            <p:cNvGrpSpPr/>
            <p:nvPr/>
          </p:nvGrpSpPr>
          <p:grpSpPr>
            <a:xfrm rot="4959118">
              <a:off x="6022657" y="3347981"/>
              <a:ext cx="260740" cy="282512"/>
              <a:chOff x="909090" y="3652753"/>
              <a:chExt cx="260740" cy="282512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 rot="21533606">
                <a:off x="909090" y="3652753"/>
                <a:ext cx="170941" cy="163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 rot="18819818">
              <a:off x="5896996" y="3620659"/>
              <a:ext cx="268136" cy="248090"/>
              <a:chOff x="901694" y="3687175"/>
              <a:chExt cx="268136" cy="248090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901694" y="3687175"/>
                <a:ext cx="178521" cy="1484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Oval 17"/>
          <p:cNvSpPr/>
          <p:nvPr/>
        </p:nvSpPr>
        <p:spPr>
          <a:xfrm>
            <a:off x="3126272" y="4124383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01573" y="4019559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32641" y="3633318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32641" y="4019559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25014" y="4134103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38739" y="2772749"/>
            <a:ext cx="40393" cy="35747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44074" y="2772749"/>
            <a:ext cx="40393" cy="35747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60707" y="2591679"/>
            <a:ext cx="2590257" cy="17555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758799" y="3663108"/>
            <a:ext cx="0" cy="167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75691" y="3830726"/>
            <a:ext cx="1698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675691" y="3915421"/>
            <a:ext cx="169882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758799" y="3917427"/>
            <a:ext cx="1833" cy="13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75691" y="3806745"/>
            <a:ext cx="169882" cy="1284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451380" y="3659497"/>
            <a:ext cx="567378" cy="7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943707" y="3667106"/>
            <a:ext cx="169882" cy="386242"/>
            <a:chOff x="5601900" y="3346045"/>
            <a:chExt cx="239884" cy="493984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5719253" y="3346045"/>
              <a:ext cx="0" cy="214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5601900" y="3560420"/>
              <a:ext cx="2398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601900" y="3668740"/>
              <a:ext cx="239884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5719253" y="3671306"/>
              <a:ext cx="2589" cy="168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601900" y="3529750"/>
              <a:ext cx="239884" cy="164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Oval 32"/>
          <p:cNvSpPr/>
          <p:nvPr/>
        </p:nvSpPr>
        <p:spPr>
          <a:xfrm>
            <a:off x="6991776" y="362726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061163" y="1238050"/>
            <a:ext cx="0" cy="1700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49568" y="2947071"/>
            <a:ext cx="2158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80606" y="2615942"/>
            <a:ext cx="377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L2</a:t>
            </a:r>
            <a:endParaRPr lang="en-US" sz="1000" dirty="0"/>
          </a:p>
        </p:txBody>
      </p:sp>
      <p:sp>
        <p:nvSpPr>
          <p:cNvPr id="37" name="Oval 36"/>
          <p:cNvSpPr/>
          <p:nvPr/>
        </p:nvSpPr>
        <p:spPr>
          <a:xfrm>
            <a:off x="8033683" y="2240901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936342" y="3083501"/>
            <a:ext cx="251105" cy="1100462"/>
            <a:chOff x="5907019" y="3006319"/>
            <a:chExt cx="354575" cy="1407437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5932316" y="3006319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6084716" y="3015418"/>
              <a:ext cx="0" cy="424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6069165" y="3834096"/>
              <a:ext cx="0" cy="579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Group 147"/>
            <p:cNvGrpSpPr/>
            <p:nvPr/>
          </p:nvGrpSpPr>
          <p:grpSpPr>
            <a:xfrm rot="4959118">
              <a:off x="6019639" y="3379751"/>
              <a:ext cx="235822" cy="248089"/>
              <a:chOff x="934008" y="3687176"/>
              <a:chExt cx="235822" cy="248089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934008" y="3687176"/>
                <a:ext cx="146207" cy="118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 rot="18819818">
              <a:off x="5896996" y="3620659"/>
              <a:ext cx="268136" cy="248090"/>
              <a:chOff x="901694" y="3687175"/>
              <a:chExt cx="268136" cy="248090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901694" y="3687175"/>
                <a:ext cx="178521" cy="1484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6322471" y="2768713"/>
            <a:ext cx="168768" cy="948994"/>
            <a:chOff x="7995544" y="2255052"/>
            <a:chExt cx="238310" cy="1111100"/>
          </a:xfrm>
        </p:grpSpPr>
        <p:sp>
          <p:nvSpPr>
            <p:cNvPr id="131" name="Oval 130"/>
            <p:cNvSpPr/>
            <p:nvPr/>
          </p:nvSpPr>
          <p:spPr>
            <a:xfrm>
              <a:off x="8002526" y="3061352"/>
              <a:ext cx="228600" cy="18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002526" y="3008864"/>
              <a:ext cx="114300" cy="3572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8035442" y="2255052"/>
              <a:ext cx="191420" cy="357288"/>
              <a:chOff x="7315200" y="1928712"/>
              <a:chExt cx="228600" cy="357288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315200" y="1928712"/>
                <a:ext cx="114299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7995544" y="2438505"/>
              <a:ext cx="228600" cy="357288"/>
              <a:chOff x="7315200" y="1928712"/>
              <a:chExt cx="228600" cy="357288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315200" y="1928712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8002526" y="2820992"/>
              <a:ext cx="231328" cy="357288"/>
              <a:chOff x="7312472" y="1928712"/>
              <a:chExt cx="231328" cy="357288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312472" y="1928712"/>
                <a:ext cx="117028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7995544" y="2631668"/>
              <a:ext cx="238310" cy="357288"/>
              <a:chOff x="7305490" y="1928712"/>
              <a:chExt cx="238310" cy="357288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305490" y="1928712"/>
                <a:ext cx="12401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Oval 39"/>
          <p:cNvSpPr/>
          <p:nvPr/>
        </p:nvSpPr>
        <p:spPr>
          <a:xfrm>
            <a:off x="6399941" y="2775689"/>
            <a:ext cx="53964" cy="65083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07439" y="3634754"/>
            <a:ext cx="53964" cy="65083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6218593" y="3016367"/>
            <a:ext cx="4638" cy="1491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38869" y="3177346"/>
            <a:ext cx="1839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38869" y="3294300"/>
            <a:ext cx="192713" cy="45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16760" y="3303734"/>
            <a:ext cx="1833" cy="2738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193930" y="3505087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196249" y="2960973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7359636" y="788134"/>
            <a:ext cx="0" cy="2150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51709" y="2938585"/>
            <a:ext cx="2158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332654" y="235286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176566" y="2736480"/>
            <a:ext cx="239509" cy="192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7233794" y="3063431"/>
            <a:ext cx="274254" cy="1100462"/>
            <a:chOff x="5907019" y="3006319"/>
            <a:chExt cx="387264" cy="1407437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5932316" y="3006319"/>
              <a:ext cx="304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6084716" y="3015418"/>
              <a:ext cx="0" cy="4249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6069165" y="3834096"/>
              <a:ext cx="0" cy="5796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/>
            <p:cNvGrpSpPr/>
            <p:nvPr/>
          </p:nvGrpSpPr>
          <p:grpSpPr>
            <a:xfrm rot="4959118">
              <a:off x="6022657" y="3347981"/>
              <a:ext cx="260740" cy="282512"/>
              <a:chOff x="909090" y="3652753"/>
              <a:chExt cx="260740" cy="282512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21533606">
                <a:off x="909090" y="3652753"/>
                <a:ext cx="170941" cy="163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 rot="18819818">
              <a:off x="5896996" y="3620659"/>
              <a:ext cx="268136" cy="248090"/>
              <a:chOff x="901694" y="3687175"/>
              <a:chExt cx="268136" cy="24809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990600" y="3744704"/>
                <a:ext cx="179230" cy="190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01694" y="3687175"/>
                <a:ext cx="178521" cy="1484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3" name="Oval 52"/>
          <p:cNvSpPr/>
          <p:nvPr/>
        </p:nvSpPr>
        <p:spPr>
          <a:xfrm>
            <a:off x="7325448" y="4124383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000749" y="4019559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731817" y="3633318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731817" y="4019559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024190" y="4134103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337915" y="2772749"/>
            <a:ext cx="40393" cy="35747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043250" y="2772749"/>
            <a:ext cx="40393" cy="35747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474258" y="2848786"/>
            <a:ext cx="43349" cy="4884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52400" y="2680239"/>
            <a:ext cx="1063239" cy="224962"/>
            <a:chOff x="3031193" y="2727152"/>
            <a:chExt cx="1869003" cy="350924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3031193" y="3028452"/>
              <a:ext cx="799615" cy="7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440407" y="3028452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4823996" y="2990073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3830807" y="2727152"/>
              <a:ext cx="609600" cy="350924"/>
              <a:chOff x="2819400" y="2727152"/>
              <a:chExt cx="609600" cy="350924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2834196" y="2990352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352800" y="2990352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2819400" y="3078076"/>
                <a:ext cx="6096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3124200" y="2727152"/>
                <a:ext cx="0" cy="3509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1" name="Straight Connector 110"/>
          <p:cNvCxnSpPr/>
          <p:nvPr/>
        </p:nvCxnSpPr>
        <p:spPr>
          <a:xfrm>
            <a:off x="1172290" y="2792720"/>
            <a:ext cx="3467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1345685" y="2567758"/>
            <a:ext cx="0" cy="224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519079" y="2869695"/>
            <a:ext cx="6935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724400" y="2076250"/>
            <a:ext cx="1066800" cy="10466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871269" y="2306455"/>
            <a:ext cx="771617" cy="152400"/>
            <a:chOff x="4572000" y="1288187"/>
            <a:chExt cx="924017" cy="168861"/>
          </a:xfrm>
        </p:grpSpPr>
        <p:grpSp>
          <p:nvGrpSpPr>
            <p:cNvPr id="100" name="Group 99"/>
            <p:cNvGrpSpPr/>
            <p:nvPr/>
          </p:nvGrpSpPr>
          <p:grpSpPr>
            <a:xfrm>
              <a:off x="4572000" y="1295400"/>
              <a:ext cx="304800" cy="152400"/>
              <a:chOff x="4572000" y="1295400"/>
              <a:chExt cx="304800" cy="152400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4572000" y="12954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4724400" y="1295400"/>
                <a:ext cx="152400" cy="1379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4876800" y="1288187"/>
              <a:ext cx="304800" cy="152400"/>
              <a:chOff x="4572000" y="1295400"/>
              <a:chExt cx="304800" cy="15240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4572000" y="12954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4724400" y="1295400"/>
                <a:ext cx="152400" cy="1379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181602" y="1288187"/>
              <a:ext cx="314415" cy="168861"/>
              <a:chOff x="4562385" y="1278939"/>
              <a:chExt cx="314415" cy="16886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4562385" y="1278939"/>
                <a:ext cx="162015" cy="16886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4724400" y="1295400"/>
                <a:ext cx="152400" cy="1379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3" name="Straight Connector 62"/>
          <p:cNvCxnSpPr/>
          <p:nvPr/>
        </p:nvCxnSpPr>
        <p:spPr>
          <a:xfrm flipV="1">
            <a:off x="4648200" y="2837254"/>
            <a:ext cx="529655" cy="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77855" y="2719435"/>
            <a:ext cx="1" cy="2949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305120" y="2835272"/>
            <a:ext cx="638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316695" y="2710394"/>
            <a:ext cx="0" cy="294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004216" y="4954094"/>
            <a:ext cx="873849" cy="838200"/>
            <a:chOff x="3037057" y="4958918"/>
            <a:chExt cx="873849" cy="838200"/>
          </a:xfrm>
        </p:grpSpPr>
        <p:grpSp>
          <p:nvGrpSpPr>
            <p:cNvPr id="96" name="Group 95"/>
            <p:cNvGrpSpPr/>
            <p:nvPr/>
          </p:nvGrpSpPr>
          <p:grpSpPr>
            <a:xfrm>
              <a:off x="3111757" y="4958918"/>
              <a:ext cx="713257" cy="838200"/>
              <a:chOff x="3138739" y="5105400"/>
              <a:chExt cx="713257" cy="838200"/>
            </a:xfrm>
            <a:solidFill>
              <a:schemeClr val="bg1"/>
            </a:solidFill>
          </p:grpSpPr>
          <p:sp>
            <p:nvSpPr>
              <p:cNvPr id="98" name="Isosceles Triangle 97"/>
              <p:cNvSpPr/>
              <p:nvPr/>
            </p:nvSpPr>
            <p:spPr>
              <a:xfrm>
                <a:off x="3200657" y="5448300"/>
                <a:ext cx="599042" cy="4953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38739" y="5105400"/>
                <a:ext cx="713257" cy="685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3037057" y="5070985"/>
              <a:ext cx="873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MOTOR</a:t>
              </a:r>
            </a:p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12863" y="4877893"/>
            <a:ext cx="873849" cy="838200"/>
            <a:chOff x="7238766" y="4958918"/>
            <a:chExt cx="873849" cy="838200"/>
          </a:xfrm>
        </p:grpSpPr>
        <p:grpSp>
          <p:nvGrpSpPr>
            <p:cNvPr id="92" name="Group 91"/>
            <p:cNvGrpSpPr/>
            <p:nvPr/>
          </p:nvGrpSpPr>
          <p:grpSpPr>
            <a:xfrm>
              <a:off x="7321641" y="4958918"/>
              <a:ext cx="713257" cy="838200"/>
              <a:chOff x="3138739" y="5105400"/>
              <a:chExt cx="713257" cy="838200"/>
            </a:xfrm>
            <a:solidFill>
              <a:schemeClr val="bg1"/>
            </a:solidFill>
          </p:grpSpPr>
          <p:sp>
            <p:nvSpPr>
              <p:cNvPr id="94" name="Isosceles Triangle 93"/>
              <p:cNvSpPr/>
              <p:nvPr/>
            </p:nvSpPr>
            <p:spPr>
              <a:xfrm>
                <a:off x="3200657" y="5448300"/>
                <a:ext cx="599042" cy="4953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138739" y="5105400"/>
                <a:ext cx="713257" cy="685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7238766" y="5065422"/>
              <a:ext cx="873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MOTOR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785267" y="3114601"/>
            <a:ext cx="945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5624360" y="2321311"/>
            <a:ext cx="319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648200" y="2306455"/>
            <a:ext cx="2230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621218" y="227666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626396" y="2810297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915856" y="2788478"/>
            <a:ext cx="45719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952824" y="2276665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endCxn id="306" idx="0"/>
          </p:cNvCxnSpPr>
          <p:nvPr/>
        </p:nvCxnSpPr>
        <p:spPr>
          <a:xfrm>
            <a:off x="3861987" y="1238050"/>
            <a:ext cx="3396977" cy="217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153254" y="788134"/>
            <a:ext cx="4199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4945643" y="758344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627265" y="1209768"/>
            <a:ext cx="53964" cy="5958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422891" y="822363"/>
            <a:ext cx="45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76828" y="1287998"/>
            <a:ext cx="45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Connector 82"/>
          <p:cNvCxnSpPr>
            <a:stCxn id="84" idx="3"/>
          </p:cNvCxnSpPr>
          <p:nvPr/>
        </p:nvCxnSpPr>
        <p:spPr>
          <a:xfrm flipV="1">
            <a:off x="5654099" y="324380"/>
            <a:ext cx="148" cy="3453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 83"/>
          <p:cNvSpPr/>
          <p:nvPr/>
        </p:nvSpPr>
        <p:spPr>
          <a:xfrm rot="16355498">
            <a:off x="5506246" y="712216"/>
            <a:ext cx="210332" cy="121722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5660748" y="880888"/>
            <a:ext cx="0" cy="35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82633" y="324380"/>
            <a:ext cx="0" cy="433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5" idx="1"/>
          </p:cNvCxnSpPr>
          <p:nvPr/>
        </p:nvCxnSpPr>
        <p:spPr>
          <a:xfrm flipH="1">
            <a:off x="152400" y="2324372"/>
            <a:ext cx="2977968" cy="210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52400" y="2326587"/>
            <a:ext cx="0" cy="549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75" idx="3"/>
            <a:endCxn id="173" idx="7"/>
          </p:cNvCxnSpPr>
          <p:nvPr/>
        </p:nvCxnSpPr>
        <p:spPr>
          <a:xfrm flipH="1">
            <a:off x="2043134" y="2869095"/>
            <a:ext cx="165534" cy="100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2" idx="2"/>
          </p:cNvCxnSpPr>
          <p:nvPr/>
        </p:nvCxnSpPr>
        <p:spPr>
          <a:xfrm flipH="1">
            <a:off x="1066801" y="3534877"/>
            <a:ext cx="9279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V="1">
            <a:off x="1062445" y="2871631"/>
            <a:ext cx="10704" cy="6632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 225"/>
          <p:cNvGrpSpPr/>
          <p:nvPr/>
        </p:nvGrpSpPr>
        <p:grpSpPr>
          <a:xfrm>
            <a:off x="2865648" y="2374499"/>
            <a:ext cx="1253871" cy="1709263"/>
            <a:chOff x="2865648" y="2374499"/>
            <a:chExt cx="1253871" cy="1709263"/>
          </a:xfrm>
        </p:grpSpPr>
        <p:sp>
          <p:nvSpPr>
            <p:cNvPr id="88" name="Freeform 87"/>
            <p:cNvSpPr/>
            <p:nvPr/>
          </p:nvSpPr>
          <p:spPr>
            <a:xfrm rot="155498">
              <a:off x="3066653" y="3962040"/>
              <a:ext cx="210332" cy="121722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 rot="155498">
              <a:off x="3753271" y="3953647"/>
              <a:ext cx="210332" cy="121722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5" name="Straight Connector 234"/>
            <p:cNvCxnSpPr/>
            <p:nvPr/>
          </p:nvCxnSpPr>
          <p:spPr>
            <a:xfrm>
              <a:off x="3875363" y="2374499"/>
              <a:ext cx="230333" cy="175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4114800" y="2550041"/>
              <a:ext cx="1" cy="15033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H="1">
              <a:off x="3970937" y="4053348"/>
              <a:ext cx="1485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561456" y="4053348"/>
              <a:ext cx="198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3279630" y="4068433"/>
              <a:ext cx="2319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865648" y="4059555"/>
              <a:ext cx="198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" name="Group 255"/>
          <p:cNvGrpSpPr/>
          <p:nvPr/>
        </p:nvGrpSpPr>
        <p:grpSpPr>
          <a:xfrm>
            <a:off x="7056144" y="2286728"/>
            <a:ext cx="1253871" cy="1799131"/>
            <a:chOff x="2865648" y="2284631"/>
            <a:chExt cx="1253871" cy="1799131"/>
          </a:xfrm>
        </p:grpSpPr>
        <p:sp>
          <p:nvSpPr>
            <p:cNvPr id="257" name="Freeform 256"/>
            <p:cNvSpPr/>
            <p:nvPr/>
          </p:nvSpPr>
          <p:spPr>
            <a:xfrm rot="155498">
              <a:off x="3066653" y="3962040"/>
              <a:ext cx="210332" cy="121722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 rot="155498">
              <a:off x="3753271" y="3953647"/>
              <a:ext cx="210332" cy="121722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9" name="Straight Connector 258"/>
            <p:cNvCxnSpPr/>
            <p:nvPr/>
          </p:nvCxnSpPr>
          <p:spPr>
            <a:xfrm>
              <a:off x="3876025" y="2284631"/>
              <a:ext cx="230333" cy="175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4110361" y="2448412"/>
              <a:ext cx="4439" cy="16049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flipH="1">
              <a:off x="3970937" y="4053348"/>
              <a:ext cx="1485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3561456" y="4053348"/>
              <a:ext cx="198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3279630" y="4068433"/>
              <a:ext cx="2319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2865648" y="4059555"/>
              <a:ext cx="198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Connector 265"/>
          <p:cNvCxnSpPr/>
          <p:nvPr/>
        </p:nvCxnSpPr>
        <p:spPr>
          <a:xfrm>
            <a:off x="1641384" y="2869695"/>
            <a:ext cx="0" cy="5934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reeform 266"/>
          <p:cNvSpPr/>
          <p:nvPr/>
        </p:nvSpPr>
        <p:spPr>
          <a:xfrm rot="5680769">
            <a:off x="1615250" y="3493176"/>
            <a:ext cx="169516" cy="118609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Straight Connector 268"/>
          <p:cNvCxnSpPr/>
          <p:nvPr/>
        </p:nvCxnSpPr>
        <p:spPr>
          <a:xfrm flipH="1">
            <a:off x="1641384" y="3624689"/>
            <a:ext cx="9372" cy="947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18" idx="4"/>
          </p:cNvCxnSpPr>
          <p:nvPr/>
        </p:nvCxnSpPr>
        <p:spPr>
          <a:xfrm>
            <a:off x="3153254" y="4183963"/>
            <a:ext cx="159979" cy="7938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2" idx="3"/>
          </p:cNvCxnSpPr>
          <p:nvPr/>
        </p:nvCxnSpPr>
        <p:spPr>
          <a:xfrm flipH="1">
            <a:off x="3586605" y="4184958"/>
            <a:ext cx="246312" cy="7928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1650756" y="4572000"/>
            <a:ext cx="144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Freeform 281"/>
          <p:cNvSpPr/>
          <p:nvPr/>
        </p:nvSpPr>
        <p:spPr>
          <a:xfrm rot="155498">
            <a:off x="3107381" y="4454949"/>
            <a:ext cx="210332" cy="121722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 rot="155498">
            <a:off x="3658080" y="4454450"/>
            <a:ext cx="210332" cy="121722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Straight Connector 284"/>
          <p:cNvCxnSpPr>
            <a:endCxn id="283" idx="0"/>
          </p:cNvCxnSpPr>
          <p:nvPr/>
        </p:nvCxnSpPr>
        <p:spPr>
          <a:xfrm flipV="1">
            <a:off x="3313233" y="4571354"/>
            <a:ext cx="342203" cy="6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3844074" y="4571354"/>
            <a:ext cx="777144" cy="9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>
            <a:off x="4626396" y="2306954"/>
            <a:ext cx="0" cy="22744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Freeform 290"/>
          <p:cNvSpPr/>
          <p:nvPr/>
        </p:nvSpPr>
        <p:spPr>
          <a:xfrm rot="155498">
            <a:off x="7255207" y="2209830"/>
            <a:ext cx="210332" cy="121722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Connector 292"/>
          <p:cNvCxnSpPr>
            <a:stCxn id="76" idx="6"/>
            <a:endCxn id="291" idx="0"/>
          </p:cNvCxnSpPr>
          <p:nvPr/>
        </p:nvCxnSpPr>
        <p:spPr>
          <a:xfrm>
            <a:off x="6006788" y="2306455"/>
            <a:ext cx="1245775" cy="202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endCxn id="37" idx="5"/>
          </p:cNvCxnSpPr>
          <p:nvPr/>
        </p:nvCxnSpPr>
        <p:spPr>
          <a:xfrm flipV="1">
            <a:off x="7467563" y="2291756"/>
            <a:ext cx="612181" cy="15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H="1">
            <a:off x="5955975" y="2822451"/>
            <a:ext cx="454318" cy="65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40" idx="6"/>
            <a:endCxn id="47" idx="0"/>
          </p:cNvCxnSpPr>
          <p:nvPr/>
        </p:nvCxnSpPr>
        <p:spPr>
          <a:xfrm flipH="1">
            <a:off x="6223231" y="2808231"/>
            <a:ext cx="230674" cy="1527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Freeform 305"/>
          <p:cNvSpPr/>
          <p:nvPr/>
        </p:nvSpPr>
        <p:spPr>
          <a:xfrm rot="155498">
            <a:off x="7261608" y="1142933"/>
            <a:ext cx="210332" cy="121722"/>
          </a:xfrm>
          <a:custGeom>
            <a:avLst/>
            <a:gdLst>
              <a:gd name="connsiteX0" fmla="*/ 0 w 213064"/>
              <a:gd name="connsiteY0" fmla="*/ 94421 h 94421"/>
              <a:gd name="connsiteX1" fmla="*/ 44388 w 213064"/>
              <a:gd name="connsiteY1" fmla="*/ 14522 h 94421"/>
              <a:gd name="connsiteX2" fmla="*/ 150920 w 213064"/>
              <a:gd name="connsiteY2" fmla="*/ 5644 h 94421"/>
              <a:gd name="connsiteX3" fmla="*/ 213064 w 213064"/>
              <a:gd name="connsiteY3" fmla="*/ 76665 h 9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4" h="94421">
                <a:moveTo>
                  <a:pt x="0" y="94421"/>
                </a:moveTo>
                <a:cubicBezTo>
                  <a:pt x="9617" y="61869"/>
                  <a:pt x="19235" y="29318"/>
                  <a:pt x="44388" y="14522"/>
                </a:cubicBezTo>
                <a:cubicBezTo>
                  <a:pt x="69541" y="-274"/>
                  <a:pt x="122807" y="-4713"/>
                  <a:pt x="150920" y="5644"/>
                </a:cubicBezTo>
                <a:cubicBezTo>
                  <a:pt x="179033" y="16001"/>
                  <a:pt x="196048" y="46333"/>
                  <a:pt x="213064" y="766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9" name="Straight Connector 308"/>
          <p:cNvCxnSpPr>
            <a:stCxn id="306" idx="3"/>
          </p:cNvCxnSpPr>
          <p:nvPr/>
        </p:nvCxnSpPr>
        <p:spPr>
          <a:xfrm flipV="1">
            <a:off x="7470115" y="1235088"/>
            <a:ext cx="608039" cy="113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stCxn id="53" idx="2"/>
          </p:cNvCxnSpPr>
          <p:nvPr/>
        </p:nvCxnSpPr>
        <p:spPr>
          <a:xfrm>
            <a:off x="7325448" y="4154173"/>
            <a:ext cx="186961" cy="72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>
            <a:stCxn id="57" idx="4"/>
          </p:cNvCxnSpPr>
          <p:nvPr/>
        </p:nvCxnSpPr>
        <p:spPr>
          <a:xfrm flipH="1">
            <a:off x="7774134" y="4193683"/>
            <a:ext cx="277038" cy="684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2731767" y="5970973"/>
            <a:ext cx="150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Hammer mill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203571" y="5943600"/>
            <a:ext cx="80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animBg="1"/>
      <p:bldP spid="282" grpId="0" animBg="1"/>
      <p:bldP spid="283" grpId="0" animBg="1"/>
      <p:bldP spid="2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/>
          <p:cNvCxnSpPr/>
          <p:nvPr/>
        </p:nvCxnSpPr>
        <p:spPr>
          <a:xfrm flipV="1">
            <a:off x="4955589" y="863957"/>
            <a:ext cx="1841" cy="488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81400" y="2290809"/>
            <a:ext cx="1905000" cy="14340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76400" y="19812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2895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447800" y="2169850"/>
            <a:ext cx="460159" cy="1148549"/>
            <a:chOff x="1447800" y="2169850"/>
            <a:chExt cx="460159" cy="1148549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1447800" y="22860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47800" y="2286000"/>
              <a:ext cx="0" cy="91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447800" y="3197441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901301" y="2169850"/>
              <a:ext cx="0" cy="2419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7959" y="3076482"/>
              <a:ext cx="0" cy="2419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0800000">
            <a:off x="2055920" y="2168925"/>
            <a:ext cx="460159" cy="1148549"/>
            <a:chOff x="1447800" y="2169850"/>
            <a:chExt cx="460159" cy="1148549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447800" y="22860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47800" y="2286000"/>
              <a:ext cx="0" cy="91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447800" y="3197441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901301" y="2169850"/>
              <a:ext cx="0" cy="2419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907959" y="3076482"/>
              <a:ext cx="0" cy="2419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V="1">
            <a:off x="4311520" y="1371600"/>
            <a:ext cx="3682" cy="1435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65659" y="2799659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65659" y="2993693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320648" y="3009262"/>
            <a:ext cx="1928" cy="667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48" idx="4"/>
          </p:cNvCxnSpPr>
          <p:nvPr/>
        </p:nvCxnSpPr>
        <p:spPr>
          <a:xfrm flipV="1">
            <a:off x="4953000" y="1371600"/>
            <a:ext cx="2589" cy="14160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800600" y="2787648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800600" y="2981682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986420" y="2997252"/>
            <a:ext cx="0" cy="6492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267749" y="12954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917489" y="1295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48320" y="4260634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274594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320648" y="5723045"/>
            <a:ext cx="694977" cy="5935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320648" y="4724400"/>
            <a:ext cx="670451" cy="5935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3926404" y="4311218"/>
            <a:ext cx="391655" cy="1708582"/>
            <a:chOff x="3926404" y="4311218"/>
            <a:chExt cx="391655" cy="1708582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3926404" y="4311218"/>
              <a:ext cx="3701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926404" y="4311218"/>
              <a:ext cx="16132" cy="1708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3947901" y="6019800"/>
              <a:ext cx="3701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3934470" y="5021154"/>
              <a:ext cx="3701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 rot="10800000" flipH="1">
            <a:off x="5015626" y="5998808"/>
            <a:ext cx="3701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5369652" y="4290226"/>
            <a:ext cx="16132" cy="1708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015625" y="4290226"/>
            <a:ext cx="3486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H="1">
            <a:off x="4991100" y="5001179"/>
            <a:ext cx="3701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52400" y="3277212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Timers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1143000" y="2595606"/>
            <a:ext cx="457200" cy="80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066800" y="3397548"/>
            <a:ext cx="533400" cy="278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5015625" y="5165509"/>
            <a:ext cx="699375" cy="2446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105400" y="54102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867400" y="516550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Lamps – 240 V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43000" y="228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240 V Lamps Controlled by Mechanical Timers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11056" y="5979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396461" y="60811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15757" y="60104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43000" y="177482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181100" y="36465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62914" y="2470507"/>
            <a:ext cx="238310" cy="1111100"/>
            <a:chOff x="7995544" y="2255052"/>
            <a:chExt cx="238310" cy="1111100"/>
          </a:xfrm>
        </p:grpSpPr>
        <p:sp>
          <p:nvSpPr>
            <p:cNvPr id="75" name="Oval 74"/>
            <p:cNvSpPr/>
            <p:nvPr/>
          </p:nvSpPr>
          <p:spPr>
            <a:xfrm>
              <a:off x="8002526" y="3061352"/>
              <a:ext cx="228600" cy="18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002526" y="3008864"/>
              <a:ext cx="114300" cy="3572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035442" y="2255052"/>
              <a:ext cx="191420" cy="357288"/>
              <a:chOff x="7315200" y="1928712"/>
              <a:chExt cx="228600" cy="357288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315200" y="1928712"/>
                <a:ext cx="114299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7995544" y="2438505"/>
              <a:ext cx="228600" cy="357288"/>
              <a:chOff x="7315200" y="1928712"/>
              <a:chExt cx="228600" cy="357288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315200" y="1928712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8002526" y="2820992"/>
              <a:ext cx="231328" cy="357288"/>
              <a:chOff x="7312472" y="1928712"/>
              <a:chExt cx="231328" cy="357288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312472" y="1928712"/>
                <a:ext cx="117028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995544" y="2631668"/>
              <a:ext cx="238310" cy="357288"/>
              <a:chOff x="7305490" y="1928712"/>
              <a:chExt cx="238310" cy="357288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7315200" y="1981200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305490" y="1928712"/>
                <a:ext cx="12401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2" name="Straight Connector 51"/>
          <p:cNvCxnSpPr/>
          <p:nvPr/>
        </p:nvCxnSpPr>
        <p:spPr>
          <a:xfrm>
            <a:off x="2499947" y="2494652"/>
            <a:ext cx="1304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24919" y="2447471"/>
            <a:ext cx="135286" cy="11217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736328" y="3409372"/>
            <a:ext cx="135286" cy="11217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723900" y="1333500"/>
            <a:ext cx="3620049" cy="1378145"/>
            <a:chOff x="723900" y="1333500"/>
            <a:chExt cx="3620049" cy="1378145"/>
          </a:xfrm>
        </p:grpSpPr>
        <p:cxnSp>
          <p:nvCxnSpPr>
            <p:cNvPr id="105" name="Straight Connector 104"/>
            <p:cNvCxnSpPr/>
            <p:nvPr/>
          </p:nvCxnSpPr>
          <p:spPr>
            <a:xfrm flipH="1">
              <a:off x="723900" y="1333500"/>
              <a:ext cx="3620049" cy="38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23900" y="1371600"/>
              <a:ext cx="0" cy="13348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723900" y="2706448"/>
              <a:ext cx="723900" cy="5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 flipV="1">
            <a:off x="4320735" y="844907"/>
            <a:ext cx="1841" cy="488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4941342" y="360013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275261" y="3600131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4979442" y="3617909"/>
            <a:ext cx="0" cy="6492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 flipV="1">
            <a:off x="4324469" y="3648708"/>
            <a:ext cx="1928" cy="667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510898" y="762000"/>
            <a:ext cx="4183882" cy="3243953"/>
            <a:chOff x="2510898" y="762000"/>
            <a:chExt cx="4183882" cy="3243953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2510898" y="3486856"/>
              <a:ext cx="1" cy="49395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10898" y="3964288"/>
              <a:ext cx="1683372" cy="16523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2234" y="3980811"/>
              <a:ext cx="42727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105400" y="3980810"/>
              <a:ext cx="1589380" cy="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678042" y="762000"/>
              <a:ext cx="0" cy="323433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516078" y="3488677"/>
              <a:ext cx="128212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Freeform 101"/>
            <p:cNvSpPr/>
            <p:nvPr/>
          </p:nvSpPr>
          <p:spPr>
            <a:xfrm rot="155498">
              <a:off x="4204498" y="3875515"/>
              <a:ext cx="232299" cy="130438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 rot="155498">
              <a:off x="4880628" y="3875514"/>
              <a:ext cx="232299" cy="130438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18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19200" y="1847352"/>
            <a:ext cx="6824523" cy="2789237"/>
            <a:chOff x="1219200" y="1847352"/>
            <a:chExt cx="6824523" cy="2789237"/>
          </a:xfrm>
        </p:grpSpPr>
        <p:sp>
          <p:nvSpPr>
            <p:cNvPr id="3" name="Oval 2"/>
            <p:cNvSpPr/>
            <p:nvPr/>
          </p:nvSpPr>
          <p:spPr>
            <a:xfrm>
              <a:off x="2687807" y="298459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7942836">
              <a:off x="2963850" y="2891961"/>
              <a:ext cx="93124" cy="57969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467127" y="3022690"/>
              <a:ext cx="12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373607" y="298459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411707" y="2551690"/>
              <a:ext cx="3241089" cy="526386"/>
              <a:chOff x="3411707" y="2551690"/>
              <a:chExt cx="3241089" cy="52638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354807" y="2990073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3411707" y="2727152"/>
                <a:ext cx="1488489" cy="350924"/>
                <a:chOff x="3411707" y="2727152"/>
                <a:chExt cx="1488489" cy="350924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3411707" y="3028452"/>
                  <a:ext cx="4191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4440407" y="3028452"/>
                  <a:ext cx="381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4823996" y="2990073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19"/>
                <p:cNvGrpSpPr/>
                <p:nvPr/>
              </p:nvGrpSpPr>
              <p:grpSpPr>
                <a:xfrm>
                  <a:off x="3830807" y="2727152"/>
                  <a:ext cx="609600" cy="350924"/>
                  <a:chOff x="2819400" y="2727152"/>
                  <a:chExt cx="609600" cy="350924"/>
                </a:xfrm>
              </p:grpSpPr>
              <p:sp>
                <p:nvSpPr>
                  <p:cNvPr id="11" name="Oval 10"/>
                  <p:cNvSpPr/>
                  <p:nvPr/>
                </p:nvSpPr>
                <p:spPr>
                  <a:xfrm>
                    <a:off x="2834196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3352800" y="2990352"/>
                    <a:ext cx="76200" cy="762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819400" y="3078076"/>
                    <a:ext cx="6096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V="1">
                    <a:off x="3124200" y="2727152"/>
                    <a:ext cx="0" cy="35092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4823996" y="2902614"/>
                <a:ext cx="6096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128796" y="2551690"/>
                <a:ext cx="0" cy="3509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433596" y="3022690"/>
                <a:ext cx="1219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7186196" y="3014908"/>
              <a:ext cx="609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467127" y="1847352"/>
              <a:ext cx="0" cy="2362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795796" y="1999752"/>
              <a:ext cx="0" cy="2362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4704147" y="3007508"/>
              <a:ext cx="914586" cy="850366"/>
              <a:chOff x="4704147" y="3007508"/>
              <a:chExt cx="914586" cy="850366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4705073" y="3028452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618733" y="3007508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04147" y="356563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13933" y="3549359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018564" y="3304926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5313933" y="3293073"/>
                <a:ext cx="0" cy="5529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219200" y="4177286"/>
              <a:ext cx="495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 1</a:t>
              </a:r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652796" y="2740068"/>
              <a:ext cx="533400" cy="520610"/>
              <a:chOff x="6652796" y="2740068"/>
              <a:chExt cx="533400" cy="52061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652796" y="2740068"/>
                <a:ext cx="533400" cy="5206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762473" y="2812477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7547869" y="4267257"/>
              <a:ext cx="495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997276" y="685800"/>
            <a:ext cx="3413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Control Circuit Ladder Diagram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105400"/>
            <a:ext cx="6271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 V single phase motor for a feed bin auger, controlled by a push button station, normally open limit switch and normally open motor relay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07350" y="2714746"/>
            <a:ext cx="6297017" cy="846171"/>
            <a:chOff x="762000" y="2125436"/>
            <a:chExt cx="6297017" cy="846171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762000" y="2133600"/>
              <a:ext cx="1877417" cy="81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Isosceles Triangle 3"/>
            <p:cNvSpPr/>
            <p:nvPr/>
          </p:nvSpPr>
          <p:spPr>
            <a:xfrm rot="17942836">
              <a:off x="3431218" y="1449825"/>
              <a:ext cx="513720" cy="252984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5181600" y="2125436"/>
              <a:ext cx="1877417" cy="81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209800" y="762000"/>
            <a:ext cx="5465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Normally Open Limit Switch (N.O.)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1579904" y="4757085"/>
            <a:ext cx="204942" cy="183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70844" y="4793841"/>
            <a:ext cx="1680266" cy="86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5640" y="4940866"/>
            <a:ext cx="90378" cy="147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2888" y="5124647"/>
            <a:ext cx="381879" cy="1047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789937" y="4095473"/>
            <a:ext cx="1661172" cy="5770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/>
                <a:ea typeface="Calibri"/>
                <a:cs typeface="Times New Roman"/>
              </a:rPr>
              <a:t>Door closed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083462" y="5584100"/>
            <a:ext cx="1871205" cy="501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/>
                <a:ea typeface="Calibri"/>
                <a:cs typeface="Times New Roman"/>
              </a:rPr>
              <a:t>Limit switch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095752" y="4123844"/>
            <a:ext cx="1828799" cy="1916522"/>
            <a:chOff x="0" y="0"/>
            <a:chExt cx="1171575" cy="1076325"/>
          </a:xfrm>
        </p:grpSpPr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828675" cy="2990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Times New Roman"/>
                  <a:ea typeface="Calibri"/>
                  <a:cs typeface="Times New Roman"/>
                </a:rPr>
                <a:t>Door open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90500" y="342900"/>
              <a:ext cx="102235" cy="9525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20680839">
              <a:off x="276225" y="247650"/>
              <a:ext cx="838200" cy="45085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81075" y="533400"/>
              <a:ext cx="190500" cy="542925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57275" y="314325"/>
              <a:ext cx="45085" cy="219075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0" y="800100"/>
              <a:ext cx="933450" cy="2597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Times New Roman"/>
                  <a:ea typeface="Calibri"/>
                  <a:cs typeface="Times New Roman"/>
                </a:rPr>
                <a:t>Limit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3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88054" y="3047292"/>
            <a:ext cx="7348891" cy="1903850"/>
            <a:chOff x="3411707" y="2551690"/>
            <a:chExt cx="3241089" cy="526386"/>
          </a:xfrm>
        </p:grpSpPr>
        <p:sp>
          <p:nvSpPr>
            <p:cNvPr id="12" name="Oval 11"/>
            <p:cNvSpPr/>
            <p:nvPr/>
          </p:nvSpPr>
          <p:spPr>
            <a:xfrm>
              <a:off x="5354807" y="2990073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411707" y="2727152"/>
              <a:ext cx="1488489" cy="350924"/>
              <a:chOff x="3411707" y="2727152"/>
              <a:chExt cx="1488489" cy="35092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411707" y="3028452"/>
                <a:ext cx="4191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440407" y="3028452"/>
                <a:ext cx="381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4823996" y="2990073"/>
                <a:ext cx="76200" cy="762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3830807" y="2727152"/>
                <a:ext cx="609600" cy="350924"/>
                <a:chOff x="2819400" y="2727152"/>
                <a:chExt cx="609600" cy="350924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834196" y="2990352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3352800" y="2990352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819400" y="3078076"/>
                  <a:ext cx="609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3124200" y="2727152"/>
                  <a:ext cx="0" cy="35092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" name="Straight Connector 13"/>
            <p:cNvCxnSpPr/>
            <p:nvPr/>
          </p:nvCxnSpPr>
          <p:spPr>
            <a:xfrm>
              <a:off x="4823996" y="2902614"/>
              <a:ext cx="609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128796" y="2551690"/>
              <a:ext cx="0" cy="3509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33596" y="3022690"/>
              <a:ext cx="12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590800" y="1078523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Push Button Station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5657165"/>
            <a:ext cx="225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Closed STOP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38327" y="5029200"/>
            <a:ext cx="476273" cy="6279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0" y="2895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Open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636517" y="3541931"/>
            <a:ext cx="495300" cy="5852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52800" y="3007508"/>
            <a:ext cx="2265933" cy="2326492"/>
            <a:chOff x="4704147" y="3007508"/>
            <a:chExt cx="914586" cy="850366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705073" y="3028452"/>
              <a:ext cx="0" cy="552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5618733" y="3007508"/>
              <a:ext cx="0" cy="552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704147" y="3565635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313933" y="3549359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018564" y="3304926"/>
              <a:ext cx="0" cy="552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313933" y="3293073"/>
              <a:ext cx="0" cy="552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828800" y="85956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Normally Open</a:t>
            </a:r>
          </a:p>
          <a:p>
            <a:pPr algn="ctr"/>
            <a:r>
              <a:rPr lang="en-US" sz="4000" dirty="0" smtClean="0"/>
              <a:t>Auxiliary Contacts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10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634204" y="3131343"/>
            <a:ext cx="1775996" cy="1831932"/>
            <a:chOff x="6652796" y="2740068"/>
            <a:chExt cx="533400" cy="520610"/>
          </a:xfrm>
        </p:grpSpPr>
        <p:sp>
          <p:nvSpPr>
            <p:cNvPr id="10" name="Oval 9"/>
            <p:cNvSpPr/>
            <p:nvPr/>
          </p:nvSpPr>
          <p:spPr>
            <a:xfrm>
              <a:off x="6652796" y="2740068"/>
              <a:ext cx="533400" cy="520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12997" y="2842934"/>
              <a:ext cx="304800" cy="314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C</a:t>
              </a:r>
              <a:endParaRPr lang="en-US" sz="6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2200" y="17526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Motor Contactor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341102" y="525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V Coil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8007" y="2313602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L1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103429" y="2310132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L2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6191210" y="4267200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</a:t>
            </a:r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195679" y="4257619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T2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4255916" y="2590800"/>
            <a:ext cx="3657600" cy="1600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75316" y="96325"/>
            <a:ext cx="0" cy="2750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84716" y="96325"/>
            <a:ext cx="0" cy="2750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32316" y="2846647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17737" y="28575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32316" y="3006319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17737" y="301027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70660" y="3010270"/>
            <a:ext cx="0" cy="20189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068657" y="3010270"/>
            <a:ext cx="0" cy="2036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284616" y="2740241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32216" y="315201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2216" y="3346044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84616" y="3361612"/>
            <a:ext cx="2589" cy="614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89118" y="517379"/>
            <a:ext cx="3082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DPST NO Relay (Contactor)</a:t>
            </a:r>
            <a:endParaRPr lang="en-US" sz="2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72000" y="2772250"/>
            <a:ext cx="238310" cy="1114429"/>
            <a:chOff x="4632062" y="2697702"/>
            <a:chExt cx="238310" cy="1114429"/>
          </a:xfrm>
        </p:grpSpPr>
        <p:grpSp>
          <p:nvGrpSpPr>
            <p:cNvPr id="30" name="Group 29"/>
            <p:cNvGrpSpPr/>
            <p:nvPr/>
          </p:nvGrpSpPr>
          <p:grpSpPr>
            <a:xfrm>
              <a:off x="4632062" y="2701031"/>
              <a:ext cx="238310" cy="1111100"/>
              <a:chOff x="7995544" y="2255052"/>
              <a:chExt cx="238310" cy="11111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8002526" y="3061352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002526" y="3008864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8035442" y="2255052"/>
                <a:ext cx="191420" cy="357288"/>
                <a:chOff x="7315200" y="1928712"/>
                <a:chExt cx="228600" cy="357288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315200" y="1928712"/>
                  <a:ext cx="114299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7995544" y="2438505"/>
                <a:ext cx="228600" cy="357288"/>
                <a:chOff x="7315200" y="1928712"/>
                <a:chExt cx="228600" cy="357288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7315200" y="1928712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8002526" y="2820992"/>
                <a:ext cx="231328" cy="357288"/>
                <a:chOff x="7312472" y="1928712"/>
                <a:chExt cx="231328" cy="357288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7312472" y="1928712"/>
                  <a:ext cx="117028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7995544" y="2631668"/>
                <a:ext cx="238310" cy="357288"/>
                <a:chOff x="7305490" y="1928712"/>
                <a:chExt cx="238310" cy="357288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7305490" y="1928712"/>
                  <a:ext cx="12401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" name="Oval 30"/>
            <p:cNvSpPr/>
            <p:nvPr/>
          </p:nvSpPr>
          <p:spPr>
            <a:xfrm>
              <a:off x="4729569" y="2697702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740157" y="363064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5246516" y="2729896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47810" y="3884638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32560" y="2328085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037216" y="2328085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27973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024862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00400" y="342643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13007" y="4700031"/>
            <a:ext cx="1033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Contact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 flipV="1">
            <a:off x="3692482" y="3330839"/>
            <a:ext cx="879518" cy="251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3" idx="0"/>
          </p:cNvCxnSpPr>
          <p:nvPr/>
        </p:nvCxnSpPr>
        <p:spPr>
          <a:xfrm flipV="1">
            <a:off x="4729762" y="3456359"/>
            <a:ext cx="402454" cy="12436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6214061" y="5535433"/>
            <a:ext cx="854533" cy="914400"/>
            <a:chOff x="6140014" y="5638800"/>
            <a:chExt cx="854533" cy="914400"/>
          </a:xfrm>
        </p:grpSpPr>
        <p:sp>
          <p:nvSpPr>
            <p:cNvPr id="57" name="Oval 56"/>
            <p:cNvSpPr/>
            <p:nvPr/>
          </p:nvSpPr>
          <p:spPr>
            <a:xfrm>
              <a:off x="6140014" y="5638800"/>
              <a:ext cx="854533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6183604" y="6400800"/>
              <a:ext cx="767352" cy="1524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68004" y="5835134"/>
              <a:ext cx="36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21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7116" y="2701031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55490" y="271138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420710" y="2743200"/>
            <a:ext cx="609600" cy="62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990513" y="2590800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07642" y="2179030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035019" y="2786109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45394" y="271249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525293" y="2762966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255916" y="96325"/>
            <a:ext cx="3657600" cy="4950881"/>
            <a:chOff x="4255916" y="96325"/>
            <a:chExt cx="3657600" cy="4950881"/>
          </a:xfrm>
        </p:grpSpPr>
        <p:sp>
          <p:nvSpPr>
            <p:cNvPr id="13" name="TextBox 12"/>
            <p:cNvSpPr txBox="1"/>
            <p:nvPr/>
          </p:nvSpPr>
          <p:spPr>
            <a:xfrm>
              <a:off x="6118007" y="2313602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L1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03429" y="2310132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L2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44415" y="4267200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T</a:t>
              </a:r>
              <a:r>
                <a:rPr lang="en-US" sz="1000" dirty="0" smtClean="0"/>
                <a:t>1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6802" y="4267200"/>
              <a:ext cx="353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T2</a:t>
              </a:r>
              <a:endParaRPr lang="en-US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55916" y="2590800"/>
              <a:ext cx="36576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7075316" y="96325"/>
              <a:ext cx="0" cy="2750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084716" y="96325"/>
              <a:ext cx="0" cy="27503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32316" y="2846647"/>
              <a:ext cx="304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17737" y="28575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932316" y="3006319"/>
              <a:ext cx="304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17737" y="301027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070660" y="3010270"/>
              <a:ext cx="0" cy="20189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7068657" y="3010270"/>
              <a:ext cx="0" cy="20369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284616" y="2740241"/>
              <a:ext cx="0" cy="4117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2216" y="315201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32216" y="3346044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284616" y="3361612"/>
              <a:ext cx="2589" cy="6142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675017" y="3705963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>
            <a:off x="3344510" y="2713978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52413" y="2713978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237169" y="2353938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7" idx="2"/>
          </p:cNvCxnSpPr>
          <p:nvPr/>
        </p:nvCxnSpPr>
        <p:spPr>
          <a:xfrm>
            <a:off x="2503316" y="2743200"/>
            <a:ext cx="449097" cy="88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246516" y="393776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966942" y="2697702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49105" y="267143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19275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24605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37216" y="2399951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032560" y="2433242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32062" y="2697702"/>
            <a:ext cx="238310" cy="1114429"/>
            <a:chOff x="4632062" y="2697702"/>
            <a:chExt cx="238310" cy="1114429"/>
          </a:xfrm>
        </p:grpSpPr>
        <p:grpSp>
          <p:nvGrpSpPr>
            <p:cNvPr id="49" name="Group 48"/>
            <p:cNvGrpSpPr/>
            <p:nvPr/>
          </p:nvGrpSpPr>
          <p:grpSpPr>
            <a:xfrm>
              <a:off x="4632062" y="2701031"/>
              <a:ext cx="238310" cy="1111100"/>
              <a:chOff x="7995544" y="2255052"/>
              <a:chExt cx="238310" cy="11111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002526" y="3061352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002526" y="3008864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8035442" y="2255052"/>
                <a:ext cx="191420" cy="357288"/>
                <a:chOff x="7315200" y="1928712"/>
                <a:chExt cx="228600" cy="357288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7315200" y="1928712"/>
                  <a:ext cx="114299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7995544" y="2438505"/>
                <a:ext cx="228600" cy="357288"/>
                <a:chOff x="7315200" y="1928712"/>
                <a:chExt cx="228600" cy="357288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7315200" y="1928712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8002526" y="2820992"/>
                <a:ext cx="231328" cy="357288"/>
                <a:chOff x="7312472" y="1928712"/>
                <a:chExt cx="231328" cy="357288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7312472" y="1928712"/>
                  <a:ext cx="117028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7995544" y="2631668"/>
                <a:ext cx="238310" cy="357288"/>
                <a:chOff x="7305490" y="1928712"/>
                <a:chExt cx="238310" cy="35728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7305490" y="1928712"/>
                  <a:ext cx="12401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2" name="Oval 41"/>
            <p:cNvSpPr/>
            <p:nvPr/>
          </p:nvSpPr>
          <p:spPr>
            <a:xfrm>
              <a:off x="4729569" y="2697702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740157" y="363064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6" name="Straight Connector 65"/>
          <p:cNvCxnSpPr/>
          <p:nvPr/>
        </p:nvCxnSpPr>
        <p:spPr>
          <a:xfrm flipV="1">
            <a:off x="8446916" y="424747"/>
            <a:ext cx="0" cy="36189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610600" y="424747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28599" y="2759351"/>
            <a:ext cx="1158017" cy="203539"/>
            <a:chOff x="270625" y="2768068"/>
            <a:chExt cx="1158017" cy="203539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270625" y="2768068"/>
              <a:ext cx="592169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Isosceles Triangle 68"/>
            <p:cNvSpPr/>
            <p:nvPr/>
          </p:nvSpPr>
          <p:spPr>
            <a:xfrm rot="17942836">
              <a:off x="1092232" y="2635197"/>
              <a:ext cx="93124" cy="57969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>
            <a:off x="756740" y="27051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140014" y="5638800"/>
            <a:ext cx="854533" cy="914400"/>
            <a:chOff x="6140014" y="5638800"/>
            <a:chExt cx="854533" cy="914400"/>
          </a:xfrm>
        </p:grpSpPr>
        <p:sp>
          <p:nvSpPr>
            <p:cNvPr id="72" name="Oval 71"/>
            <p:cNvSpPr/>
            <p:nvPr/>
          </p:nvSpPr>
          <p:spPr>
            <a:xfrm>
              <a:off x="6140014" y="5638800"/>
              <a:ext cx="854533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6183604" y="6400800"/>
              <a:ext cx="767352" cy="1524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368004" y="5835134"/>
              <a:ext cx="36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76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Connector 111"/>
          <p:cNvCxnSpPr/>
          <p:nvPr/>
        </p:nvCxnSpPr>
        <p:spPr>
          <a:xfrm flipH="1" flipV="1">
            <a:off x="7066770" y="2716140"/>
            <a:ext cx="6733" cy="166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6063407" y="2680144"/>
            <a:ext cx="6733" cy="1665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17716" y="27051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24693" y="27051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27116" y="2701031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55490" y="271138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062793" y="2590800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289358" y="2179031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03316" y="2743200"/>
            <a:ext cx="5594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035019" y="2786109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237169" y="2353938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445394" y="271249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1525293" y="2762966"/>
            <a:ext cx="430197" cy="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816189" y="2727826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 rot="17942836">
            <a:off x="1092232" y="2635197"/>
            <a:ext cx="93124" cy="57969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62315" y="1674253"/>
            <a:ext cx="5722401" cy="1114446"/>
            <a:chOff x="362315" y="1674253"/>
            <a:chExt cx="5722401" cy="1114446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381000" y="2764446"/>
              <a:ext cx="430197" cy="14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381000" y="1674253"/>
              <a:ext cx="0" cy="1114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62315" y="1674253"/>
              <a:ext cx="42445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606880" y="1674253"/>
              <a:ext cx="1477836" cy="10308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059520" y="4303244"/>
            <a:ext cx="308484" cy="1411756"/>
            <a:chOff x="6059520" y="4303244"/>
            <a:chExt cx="308484" cy="1411756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6059520" y="4303244"/>
              <a:ext cx="3887" cy="6892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066774" y="4992460"/>
              <a:ext cx="301230" cy="7225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40014" y="5638800"/>
            <a:ext cx="854533" cy="914400"/>
            <a:chOff x="6140014" y="5638800"/>
            <a:chExt cx="854533" cy="914400"/>
          </a:xfrm>
        </p:grpSpPr>
        <p:sp>
          <p:nvSpPr>
            <p:cNvPr id="70" name="Oval 69"/>
            <p:cNvSpPr/>
            <p:nvPr/>
          </p:nvSpPr>
          <p:spPr>
            <a:xfrm>
              <a:off x="6140014" y="5638800"/>
              <a:ext cx="854533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6183604" y="6400800"/>
              <a:ext cx="767352" cy="1524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368004" y="5835134"/>
              <a:ext cx="36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118007" y="2313602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L1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7103429" y="2310132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L2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163140" y="4264440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</a:t>
            </a:r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7142097" y="4264439"/>
            <a:ext cx="35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T2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4255916" y="2590800"/>
            <a:ext cx="3657600" cy="1600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69" idx="0"/>
          </p:cNvCxnSpPr>
          <p:nvPr/>
        </p:nvCxnSpPr>
        <p:spPr>
          <a:xfrm flipV="1">
            <a:off x="7065329" y="96325"/>
            <a:ext cx="9987" cy="2554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4" idx="0"/>
          </p:cNvCxnSpPr>
          <p:nvPr/>
        </p:nvCxnSpPr>
        <p:spPr>
          <a:xfrm flipV="1">
            <a:off x="6070660" y="96325"/>
            <a:ext cx="14057" cy="2555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32316" y="2846647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17737" y="28575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32316" y="3006319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17737" y="301027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7" idx="0"/>
          </p:cNvCxnSpPr>
          <p:nvPr/>
        </p:nvCxnSpPr>
        <p:spPr>
          <a:xfrm flipV="1">
            <a:off x="6066774" y="3010271"/>
            <a:ext cx="3886" cy="1256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6" idx="0"/>
          </p:cNvCxnSpPr>
          <p:nvPr/>
        </p:nvCxnSpPr>
        <p:spPr>
          <a:xfrm flipV="1">
            <a:off x="7065329" y="3010270"/>
            <a:ext cx="3329" cy="125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284616" y="2740241"/>
            <a:ext cx="0" cy="411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32216" y="315201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32216" y="3346044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284616" y="3361612"/>
            <a:ext cx="2589" cy="614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773195" y="424747"/>
            <a:ext cx="3673721" cy="3631238"/>
            <a:chOff x="4773195" y="424747"/>
            <a:chExt cx="3673721" cy="3631238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8446916" y="424747"/>
              <a:ext cx="0" cy="36189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773195" y="3769634"/>
              <a:ext cx="5771" cy="2846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778966" y="3910650"/>
              <a:ext cx="3667950" cy="145335"/>
              <a:chOff x="4778966" y="3910650"/>
              <a:chExt cx="3667950" cy="14533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778966" y="3910650"/>
                <a:ext cx="3667950" cy="145335"/>
                <a:chOff x="4778966" y="3910650"/>
                <a:chExt cx="3667950" cy="145335"/>
              </a:xfrm>
            </p:grpSpPr>
            <p:cxnSp>
              <p:nvCxnSpPr>
                <p:cNvPr id="28" name="Straight Connector 27"/>
                <p:cNvCxnSpPr>
                  <a:stCxn id="77" idx="3"/>
                </p:cNvCxnSpPr>
                <p:nvPr/>
              </p:nvCxnSpPr>
              <p:spPr>
                <a:xfrm>
                  <a:off x="7164165" y="4021769"/>
                  <a:ext cx="1282751" cy="2196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Freeform 75"/>
                <p:cNvSpPr/>
                <p:nvPr/>
              </p:nvSpPr>
              <p:spPr>
                <a:xfrm rot="155498">
                  <a:off x="5982260" y="3925547"/>
                  <a:ext cx="232299" cy="130438"/>
                </a:xfrm>
                <a:custGeom>
                  <a:avLst/>
                  <a:gdLst>
                    <a:gd name="connsiteX0" fmla="*/ 0 w 213064"/>
                    <a:gd name="connsiteY0" fmla="*/ 94421 h 94421"/>
                    <a:gd name="connsiteX1" fmla="*/ 44388 w 213064"/>
                    <a:gd name="connsiteY1" fmla="*/ 14522 h 94421"/>
                    <a:gd name="connsiteX2" fmla="*/ 150920 w 213064"/>
                    <a:gd name="connsiteY2" fmla="*/ 5644 h 94421"/>
                    <a:gd name="connsiteX3" fmla="*/ 213064 w 213064"/>
                    <a:gd name="connsiteY3" fmla="*/ 76665 h 94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064" h="94421">
                      <a:moveTo>
                        <a:pt x="0" y="94421"/>
                      </a:moveTo>
                      <a:cubicBezTo>
                        <a:pt x="9617" y="61869"/>
                        <a:pt x="19235" y="29318"/>
                        <a:pt x="44388" y="14522"/>
                      </a:cubicBezTo>
                      <a:cubicBezTo>
                        <a:pt x="69541" y="-274"/>
                        <a:pt x="122807" y="-4713"/>
                        <a:pt x="150920" y="5644"/>
                      </a:cubicBezTo>
                      <a:cubicBezTo>
                        <a:pt x="179033" y="16001"/>
                        <a:pt x="196048" y="46333"/>
                        <a:pt x="213064" y="76665"/>
                      </a:cubicBezTo>
                    </a:path>
                  </a:pathLst>
                </a:custGeom>
                <a:no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 rot="155498">
                  <a:off x="6933825" y="3910650"/>
                  <a:ext cx="232299" cy="130438"/>
                </a:xfrm>
                <a:custGeom>
                  <a:avLst/>
                  <a:gdLst>
                    <a:gd name="connsiteX0" fmla="*/ 0 w 213064"/>
                    <a:gd name="connsiteY0" fmla="*/ 94421 h 94421"/>
                    <a:gd name="connsiteX1" fmla="*/ 44388 w 213064"/>
                    <a:gd name="connsiteY1" fmla="*/ 14522 h 94421"/>
                    <a:gd name="connsiteX2" fmla="*/ 150920 w 213064"/>
                    <a:gd name="connsiteY2" fmla="*/ 5644 h 94421"/>
                    <a:gd name="connsiteX3" fmla="*/ 213064 w 213064"/>
                    <a:gd name="connsiteY3" fmla="*/ 76665 h 94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064" h="94421">
                      <a:moveTo>
                        <a:pt x="0" y="94421"/>
                      </a:moveTo>
                      <a:cubicBezTo>
                        <a:pt x="9617" y="61869"/>
                        <a:pt x="19235" y="29318"/>
                        <a:pt x="44388" y="14522"/>
                      </a:cubicBezTo>
                      <a:cubicBezTo>
                        <a:pt x="69541" y="-274"/>
                        <a:pt x="122807" y="-4713"/>
                        <a:pt x="150920" y="5644"/>
                      </a:cubicBezTo>
                      <a:cubicBezTo>
                        <a:pt x="179033" y="16001"/>
                        <a:pt x="196048" y="46333"/>
                        <a:pt x="213064" y="76665"/>
                      </a:cubicBezTo>
                    </a:path>
                  </a:pathLst>
                </a:custGeom>
                <a:no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>
                  <a:endCxn id="76" idx="0"/>
                </p:cNvCxnSpPr>
                <p:nvPr/>
              </p:nvCxnSpPr>
              <p:spPr>
                <a:xfrm>
                  <a:off x="4778966" y="4043731"/>
                  <a:ext cx="1200464" cy="693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Straight Connector 81"/>
              <p:cNvCxnSpPr/>
              <p:nvPr/>
            </p:nvCxnSpPr>
            <p:spPr>
              <a:xfrm flipV="1">
                <a:off x="6207818" y="4019735"/>
                <a:ext cx="731921" cy="90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Oval 63"/>
          <p:cNvSpPr/>
          <p:nvPr/>
        </p:nvSpPr>
        <p:spPr>
          <a:xfrm>
            <a:off x="6032560" y="2651626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27229" y="2650516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954110" y="2709909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027229" y="4265143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028674" y="42672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610600" y="424747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616046" y="2706372"/>
            <a:ext cx="238310" cy="1166255"/>
            <a:chOff x="4632062" y="2697702"/>
            <a:chExt cx="238310" cy="1114429"/>
          </a:xfrm>
        </p:grpSpPr>
        <p:grpSp>
          <p:nvGrpSpPr>
            <p:cNvPr id="91" name="Group 90"/>
            <p:cNvGrpSpPr/>
            <p:nvPr/>
          </p:nvGrpSpPr>
          <p:grpSpPr>
            <a:xfrm>
              <a:off x="4632062" y="2701031"/>
              <a:ext cx="238310" cy="1111100"/>
              <a:chOff x="7995544" y="2255052"/>
              <a:chExt cx="238310" cy="111110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8002526" y="3061352"/>
                <a:ext cx="228600" cy="188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002526" y="3008864"/>
                <a:ext cx="114300" cy="3572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8035442" y="2255052"/>
                <a:ext cx="191420" cy="357288"/>
                <a:chOff x="7315200" y="1928712"/>
                <a:chExt cx="228600" cy="357288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7315200" y="1928712"/>
                  <a:ext cx="114299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7995544" y="2438505"/>
                <a:ext cx="228600" cy="357288"/>
                <a:chOff x="7315200" y="1928712"/>
                <a:chExt cx="228600" cy="357288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7315200" y="1928712"/>
                  <a:ext cx="11430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8002526" y="2820992"/>
                <a:ext cx="231328" cy="357288"/>
                <a:chOff x="7312472" y="1928712"/>
                <a:chExt cx="231328" cy="357288"/>
              </a:xfrm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7312472" y="1928712"/>
                  <a:ext cx="117028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995544" y="2631668"/>
                <a:ext cx="238310" cy="357288"/>
                <a:chOff x="7305490" y="1928712"/>
                <a:chExt cx="238310" cy="357288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7315200" y="1981200"/>
                  <a:ext cx="228600" cy="188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305490" y="1928712"/>
                  <a:ext cx="124010" cy="357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3" name="Oval 92"/>
            <p:cNvSpPr/>
            <p:nvPr/>
          </p:nvSpPr>
          <p:spPr>
            <a:xfrm>
              <a:off x="4729569" y="2697702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740157" y="3630640"/>
              <a:ext cx="76200" cy="762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Connector 5"/>
          <p:cNvCxnSpPr>
            <a:endCxn id="84" idx="6"/>
          </p:cNvCxnSpPr>
          <p:nvPr/>
        </p:nvCxnSpPr>
        <p:spPr>
          <a:xfrm>
            <a:off x="3446917" y="2747062"/>
            <a:ext cx="583393" cy="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5225334" y="2721713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249377" y="3924623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22209" y="2765926"/>
            <a:ext cx="2289499" cy="1250104"/>
            <a:chOff x="3022209" y="2765926"/>
            <a:chExt cx="2289499" cy="1250104"/>
          </a:xfrm>
        </p:grpSpPr>
        <p:cxnSp>
          <p:nvCxnSpPr>
            <p:cNvPr id="58" name="Straight Connector 57"/>
            <p:cNvCxnSpPr/>
            <p:nvPr/>
          </p:nvCxnSpPr>
          <p:spPr>
            <a:xfrm flipV="1">
              <a:off x="3022209" y="3982755"/>
              <a:ext cx="1637793" cy="68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3022209" y="2765926"/>
              <a:ext cx="0" cy="12464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842706" y="3975869"/>
              <a:ext cx="469002" cy="68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 rot="155498">
              <a:off x="4635067" y="3885592"/>
              <a:ext cx="232299" cy="130438"/>
            </a:xfrm>
            <a:custGeom>
              <a:avLst/>
              <a:gdLst>
                <a:gd name="connsiteX0" fmla="*/ 0 w 213064"/>
                <a:gd name="connsiteY0" fmla="*/ 94421 h 94421"/>
                <a:gd name="connsiteX1" fmla="*/ 44388 w 213064"/>
                <a:gd name="connsiteY1" fmla="*/ 14522 h 94421"/>
                <a:gd name="connsiteX2" fmla="*/ 150920 w 213064"/>
                <a:gd name="connsiteY2" fmla="*/ 5644 h 94421"/>
                <a:gd name="connsiteX3" fmla="*/ 213064 w 213064"/>
                <a:gd name="connsiteY3" fmla="*/ 76665 h 9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64" h="94421">
                  <a:moveTo>
                    <a:pt x="0" y="94421"/>
                  </a:moveTo>
                  <a:cubicBezTo>
                    <a:pt x="9617" y="61869"/>
                    <a:pt x="19235" y="29318"/>
                    <a:pt x="44388" y="14522"/>
                  </a:cubicBezTo>
                  <a:cubicBezTo>
                    <a:pt x="69541" y="-274"/>
                    <a:pt x="122807" y="-4713"/>
                    <a:pt x="150920" y="5644"/>
                  </a:cubicBezTo>
                  <a:cubicBezTo>
                    <a:pt x="179033" y="16001"/>
                    <a:pt x="196048" y="46333"/>
                    <a:pt x="213064" y="7666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Connector 112"/>
          <p:cNvCxnSpPr>
            <a:endCxn id="93" idx="6"/>
          </p:cNvCxnSpPr>
          <p:nvPr/>
        </p:nvCxnSpPr>
        <p:spPr>
          <a:xfrm flipV="1">
            <a:off x="4023487" y="2746244"/>
            <a:ext cx="766266" cy="4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717179" y="2750599"/>
            <a:ext cx="583393" cy="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728065" y="4267201"/>
            <a:ext cx="342604" cy="1431768"/>
            <a:chOff x="6728065" y="4267201"/>
            <a:chExt cx="342604" cy="1431768"/>
          </a:xfrm>
        </p:grpSpPr>
        <p:cxnSp>
          <p:nvCxnSpPr>
            <p:cNvPr id="89" name="Straight Connector 88"/>
            <p:cNvCxnSpPr/>
            <p:nvPr/>
          </p:nvCxnSpPr>
          <p:spPr>
            <a:xfrm flipH="1">
              <a:off x="6728065" y="4992460"/>
              <a:ext cx="340592" cy="7065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7067340" y="4267201"/>
              <a:ext cx="3329" cy="7252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33228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214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Sidney Bell</dc:creator>
  <cp:lastModifiedBy>Sidney Bell</cp:lastModifiedBy>
  <cp:revision>62</cp:revision>
  <cp:lastPrinted>2015-06-08T15:30:24Z</cp:lastPrinted>
  <dcterms:created xsi:type="dcterms:W3CDTF">2013-07-02T19:05:47Z</dcterms:created>
  <dcterms:modified xsi:type="dcterms:W3CDTF">2015-09-01T17:57:53Z</dcterms:modified>
</cp:coreProperties>
</file>