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2AE5D-CBAA-4A06-97DD-B1CC53A0E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67246E-5044-45CD-AECE-00B2304EA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71203-6385-476F-9EF7-E620A951C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7B6DC-7611-4109-BFFE-450B04A08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78AC6-EB48-4157-B1B0-6B1C77F7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1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04C69-A084-4293-B608-8FEDE7B1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41F4A-2913-487A-92E0-1627714A4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52755-B9DB-4298-BF40-06B8C7698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BE82F-379C-4E21-8AAA-3DC431BB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31437-87D3-4542-A2BA-21B3FE77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C2FA1C-817E-42E8-937F-78BFCBFB3E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B526C-6C3D-4475-AA38-AFFB946E5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E04EA-6834-460C-B1FC-5AE43A73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BD4DF-4467-4E1A-BA1B-6FE5AC60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03DA4-3C19-48D5-8870-F9F562C5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9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2668D-E599-44E4-86C5-DCA444C1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D353B-5FA7-44C6-9398-7B4194898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33FB7-62D2-4C25-AB9D-F0D16334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68078-B060-476A-8C02-12F9F546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D7000-8967-444C-8F87-9A4DFE4BA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9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87356-119D-4B95-8EAE-90240A187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DAA7A-C429-45E4-86EB-EDEDF6043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844C-6D6C-4BE7-984E-C6B3CBC7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F3BB5-E4BC-4443-84D7-AE333BD9C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75B05-EFAB-4335-96E0-8E9536DB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1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6A511-B8FB-4882-ACA2-716E5FEC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F2155-2171-4005-98EA-71910ABE9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9E7D4-11C5-4C92-924B-6ABD29F79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04D28-0245-4889-8887-8DD5B858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EFEC4-6EE5-4933-9A97-A9270EA3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C5243-8EA4-4C90-B591-9F176C2E1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8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B8659-3938-4416-9551-764F38F9F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E4028-4C79-4DC1-AB8D-6CCEF85DD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FA65B-357F-437E-A95B-C3B58A272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E2DE81-B4D8-45AF-84F9-BE134F9D2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2A75E-53C1-483C-9850-10A7BF55C1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824263-3162-41C5-A80B-AEDEA692F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47AFCE-900B-4E2D-8CAA-AB5F31710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905907-5019-4CE7-9257-5FAD51A8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9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0B90D-390D-4184-BA95-D4B2EFA27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91DB8-5C9E-40F1-962A-1C0C248D8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8BEB6-9FC8-4359-BE30-8A432E60D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04F10E-F6A8-463E-85F2-907C3BEB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7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5C7B9A-B513-41A0-93CC-49FD40E19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59F67-99DF-4382-9D51-A9EEA0CC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BB49A-95B5-4B01-A1BE-BA355216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7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28CE4-4591-4D36-99CB-68F290D4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4F9A8-0299-41A4-81EC-E658743D7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6BB95B-96D7-4450-AC02-1A5EEFBA5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5702E-6C9A-40FB-809D-0987A46B7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DFB10-1420-400B-9A29-2ED50708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43F66-98D9-444C-9C61-52E3C78A7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2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51293-F452-4BD9-A191-FE9142366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0C4D6-CF92-4A38-92DE-04EF5F886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F8127-60A5-41DC-B913-E08292FD0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EAB50-6F10-41D5-9A93-952D9F187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BF4D2-3746-432A-A6C7-30070DEA9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81F4D9-D5E5-4287-BF65-6DFD43F27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9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C75AB-31A9-4F06-8FDC-D4791892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DC187-C3E2-4E7F-8B3F-74662744D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457FE-D822-4C4E-AFF8-4D98255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9B8D5-2FC1-4A70-B052-344452CB7BAD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A9038-7E3A-450A-951A-633F307AE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F4CA4-A427-4B19-BCA9-7F86B118C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7B002-BCCB-4600-9B9A-8433A2BC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4C702-5C2A-4AA8-ABDD-9F4971D59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Lay Out a </a:t>
            </a:r>
            <a:r>
              <a:rPr lang="en-US" dirty="0" err="1"/>
              <a:t>Sqare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DA2CE-679D-4F97-8667-5EF6E9CD9A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1B682-A398-4238-BBC3-49A9DD501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 Supplies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DFBA91-EBF1-4335-9206-DD64F8E6E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73F2778-38A7-4892-88E7-F9FBDF0D11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Measuring Tape – Long enough to measure diagonal lines of your shape</a:t>
            </a:r>
          </a:p>
          <a:p>
            <a:r>
              <a:rPr lang="en-US" dirty="0"/>
              <a:t>Hammer</a:t>
            </a:r>
          </a:p>
          <a:p>
            <a:r>
              <a:rPr lang="en-US" dirty="0"/>
              <a:t>Square</a:t>
            </a:r>
          </a:p>
          <a:p>
            <a:r>
              <a:rPr lang="en-US" dirty="0"/>
              <a:t>Level (if needed)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C876418-5D22-4E8E-9860-47B64F5BD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Materials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34E91B0-955D-4CFC-9C6C-DEE1EFDBCA4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Nails (large enough?) 80d (80 penny) has an 8” shank</a:t>
            </a:r>
          </a:p>
          <a:p>
            <a:r>
              <a:rPr lang="en-US" dirty="0"/>
              <a:t>Builder’s string</a:t>
            </a:r>
          </a:p>
          <a:p>
            <a:r>
              <a:rPr lang="en-US" dirty="0"/>
              <a:t>Flag stakes (optional)</a:t>
            </a:r>
          </a:p>
        </p:txBody>
      </p:sp>
    </p:spTree>
    <p:extLst>
      <p:ext uri="{BB962C8B-B14F-4D97-AF65-F5344CB8AC3E}">
        <p14:creationId xmlns:p14="http://schemas.microsoft.com/office/powerpoint/2010/main" val="403183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B42A49B-3170-4004-911B-70092EB6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Establish a Base Line (First Side)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B4D3F3-4EBE-46B9-A206-2DC26B59C03B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5DDA132-86AD-4E6B-AA77-5E0C01BB1E85}"/>
              </a:ext>
            </a:extLst>
          </p:cNvPr>
          <p:cNvSpPr txBox="1"/>
          <p:nvPr/>
        </p:nvSpPr>
        <p:spPr>
          <a:xfrm>
            <a:off x="4628137" y="2020186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28’ or 336”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5CDE40-23F0-44D9-9365-D3FC8DB77621}"/>
              </a:ext>
            </a:extLst>
          </p:cNvPr>
          <p:cNvSpPr txBox="1"/>
          <p:nvPr/>
        </p:nvSpPr>
        <p:spPr>
          <a:xfrm>
            <a:off x="1292810" y="3657600"/>
            <a:ext cx="103632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Pretty simple.  Place one nail, measure distance, place second nail, and tie your string in between.</a:t>
            </a:r>
          </a:p>
          <a:p>
            <a:endParaRPr lang="en-US" dirty="0"/>
          </a:p>
          <a:p>
            <a:r>
              <a:rPr lang="en-US" dirty="0"/>
              <a:t>This is your base line.  Once you are satisfied with your measurement and location, this line will NEVER move.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A71309-A090-4316-BDAC-F5A2BDE87010}"/>
              </a:ext>
            </a:extLst>
          </p:cNvPr>
          <p:cNvSpPr txBox="1"/>
          <p:nvPr/>
        </p:nvSpPr>
        <p:spPr>
          <a:xfrm>
            <a:off x="1403498" y="5816009"/>
            <a:ext cx="7737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For our example, we will lay out the 1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</a:rPr>
              <a:t>st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“box” for the HS Lawnmower CDE Course.</a:t>
            </a:r>
          </a:p>
        </p:txBody>
      </p:sp>
    </p:spTree>
    <p:extLst>
      <p:ext uri="{BB962C8B-B14F-4D97-AF65-F5344CB8AC3E}">
        <p14:creationId xmlns:p14="http://schemas.microsoft.com/office/powerpoint/2010/main" val="1535700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A06B-94BD-444D-AAE4-C4E02B3F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– Square a Perpendicular Line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A282875-95CD-480A-995C-A66BAD79C9CA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27E99-B9B4-4CEF-A9A4-5420AA88871E}"/>
              </a:ext>
            </a:extLst>
          </p:cNvPr>
          <p:cNvSpPr/>
          <p:nvPr/>
        </p:nvSpPr>
        <p:spPr>
          <a:xfrm>
            <a:off x="4864573" y="2000325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3C233B-AF8D-460F-B5F4-56D10904B37C}"/>
              </a:ext>
            </a:extLst>
          </p:cNvPr>
          <p:cNvCxnSpPr>
            <a:cxnSpLocks/>
          </p:cNvCxnSpPr>
          <p:nvPr/>
        </p:nvCxnSpPr>
        <p:spPr>
          <a:xfrm>
            <a:off x="10419907" y="2514600"/>
            <a:ext cx="0" cy="31100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8EE80AA-5F5E-46DF-836C-DADE4A9E561F}"/>
              </a:ext>
            </a:extLst>
          </p:cNvPr>
          <p:cNvSpPr txBox="1"/>
          <p:nvPr/>
        </p:nvSpPr>
        <p:spPr>
          <a:xfrm>
            <a:off x="4130236" y="4069611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28’ 10 9/16”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AFC5C6-B798-454C-BA17-7AF57BDB07AF}"/>
              </a:ext>
            </a:extLst>
          </p:cNvPr>
          <p:cNvSpPr txBox="1"/>
          <p:nvPr/>
        </p:nvSpPr>
        <p:spPr>
          <a:xfrm>
            <a:off x="10419907" y="3974068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7’ 1” or 85”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E8E64F-F075-4DC4-A762-0253ED13AAF3}"/>
              </a:ext>
            </a:extLst>
          </p:cNvPr>
          <p:cNvSpPr txBox="1"/>
          <p:nvPr/>
        </p:nvSpPr>
        <p:spPr>
          <a:xfrm>
            <a:off x="970294" y="5759823"/>
            <a:ext cx="8218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 out your 2</a:t>
            </a:r>
            <a:r>
              <a:rPr lang="en-US" baseline="30000" dirty="0"/>
              <a:t>nd</a:t>
            </a:r>
            <a:r>
              <a:rPr lang="en-US" dirty="0"/>
              <a:t> line perpendicular and square with the 1</a:t>
            </a:r>
            <a:r>
              <a:rPr lang="en-US" baseline="30000" dirty="0"/>
              <a:t>st</a:t>
            </a:r>
            <a:r>
              <a:rPr lang="en-US" dirty="0"/>
              <a:t>.  A diagonal measurement </a:t>
            </a:r>
          </a:p>
          <a:p>
            <a:r>
              <a:rPr lang="en-US" dirty="0"/>
              <a:t>Can be calculated using the Pythagorean </a:t>
            </a:r>
            <a:r>
              <a:rPr lang="en-US" dirty="0" err="1"/>
              <a:t>Theorum</a:t>
            </a:r>
            <a:r>
              <a:rPr lang="en-US" dirty="0"/>
              <a:t>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64CB65-556A-4CC3-A7C1-B2DDC1DC2E9C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311002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49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A06B-94BD-444D-AAE4-C4E02B3F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– 3</a:t>
            </a:r>
            <a:r>
              <a:rPr lang="en-US" baseline="30000" dirty="0"/>
              <a:t>rd</a:t>
            </a:r>
            <a:r>
              <a:rPr lang="en-US" dirty="0"/>
              <a:t> Line Parallel to the 1</a:t>
            </a:r>
            <a:r>
              <a:rPr lang="en-US" baseline="30000" dirty="0"/>
              <a:t>st</a:t>
            </a:r>
            <a:r>
              <a:rPr lang="en-US" dirty="0"/>
              <a:t> Line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A282875-95CD-480A-995C-A66BAD79C9CA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27E99-B9B4-4CEF-A9A4-5420AA88871E}"/>
              </a:ext>
            </a:extLst>
          </p:cNvPr>
          <p:cNvSpPr/>
          <p:nvPr/>
        </p:nvSpPr>
        <p:spPr>
          <a:xfrm>
            <a:off x="4864573" y="2000325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3C233B-AF8D-460F-B5F4-56D10904B37C}"/>
              </a:ext>
            </a:extLst>
          </p:cNvPr>
          <p:cNvCxnSpPr>
            <a:cxnSpLocks/>
          </p:cNvCxnSpPr>
          <p:nvPr/>
        </p:nvCxnSpPr>
        <p:spPr>
          <a:xfrm>
            <a:off x="10419907" y="2514600"/>
            <a:ext cx="0" cy="311002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8EE80AA-5F5E-46DF-836C-DADE4A9E561F}"/>
              </a:ext>
            </a:extLst>
          </p:cNvPr>
          <p:cNvSpPr txBox="1"/>
          <p:nvPr/>
        </p:nvSpPr>
        <p:spPr>
          <a:xfrm>
            <a:off x="4130236" y="4069611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28’ 10 9/16”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AFC5C6-B798-454C-BA17-7AF57BDB07AF}"/>
              </a:ext>
            </a:extLst>
          </p:cNvPr>
          <p:cNvSpPr txBox="1"/>
          <p:nvPr/>
        </p:nvSpPr>
        <p:spPr>
          <a:xfrm>
            <a:off x="10419907" y="3974068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7’ 1” or 85”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E8E64F-F075-4DC4-A762-0253ED13AAF3}"/>
              </a:ext>
            </a:extLst>
          </p:cNvPr>
          <p:cNvSpPr txBox="1"/>
          <p:nvPr/>
        </p:nvSpPr>
        <p:spPr>
          <a:xfrm>
            <a:off x="2220254" y="5848131"/>
            <a:ext cx="6240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 out your 3</a:t>
            </a:r>
            <a:r>
              <a:rPr lang="en-US" baseline="30000" dirty="0"/>
              <a:t>rd</a:t>
            </a:r>
            <a:r>
              <a:rPr lang="en-US" dirty="0"/>
              <a:t> line parallel with and the same length as the 1</a:t>
            </a:r>
            <a:r>
              <a:rPr lang="en-US" baseline="30000" dirty="0"/>
              <a:t>st</a:t>
            </a:r>
            <a:r>
              <a:rPr lang="en-US" dirty="0"/>
              <a:t>. 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64CB65-556A-4CC3-A7C1-B2DDC1DC2E9C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311002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F63B66-8085-4744-85EF-6590D38D7346}"/>
              </a:ext>
            </a:extLst>
          </p:cNvPr>
          <p:cNvCxnSpPr>
            <a:cxnSpLocks/>
          </p:cNvCxnSpPr>
          <p:nvPr/>
        </p:nvCxnSpPr>
        <p:spPr>
          <a:xfrm flipH="1">
            <a:off x="1501629" y="5624623"/>
            <a:ext cx="891827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9316-5375-4306-BC50-A7A45F017FFA}"/>
              </a:ext>
            </a:extLst>
          </p:cNvPr>
          <p:cNvSpPr/>
          <p:nvPr/>
        </p:nvSpPr>
        <p:spPr>
          <a:xfrm>
            <a:off x="4724561" y="5182379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</p:spTree>
    <p:extLst>
      <p:ext uri="{BB962C8B-B14F-4D97-AF65-F5344CB8AC3E}">
        <p14:creationId xmlns:p14="http://schemas.microsoft.com/office/powerpoint/2010/main" val="141180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A06B-94BD-444D-AAE4-C4E02B3F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 – 4th Line Parallel to the 2</a:t>
            </a:r>
            <a:r>
              <a:rPr lang="en-US" baseline="30000" dirty="0"/>
              <a:t>nd</a:t>
            </a:r>
            <a:r>
              <a:rPr lang="en-US" dirty="0"/>
              <a:t> Line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A282875-95CD-480A-995C-A66BAD79C9CA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27E99-B9B4-4CEF-A9A4-5420AA88871E}"/>
              </a:ext>
            </a:extLst>
          </p:cNvPr>
          <p:cNvSpPr/>
          <p:nvPr/>
        </p:nvSpPr>
        <p:spPr>
          <a:xfrm>
            <a:off x="4864573" y="2000325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3C233B-AF8D-460F-B5F4-56D10904B37C}"/>
              </a:ext>
            </a:extLst>
          </p:cNvPr>
          <p:cNvCxnSpPr>
            <a:cxnSpLocks/>
          </p:cNvCxnSpPr>
          <p:nvPr/>
        </p:nvCxnSpPr>
        <p:spPr>
          <a:xfrm>
            <a:off x="10419907" y="2514600"/>
            <a:ext cx="0" cy="311002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8EE80AA-5F5E-46DF-836C-DADE4A9E561F}"/>
              </a:ext>
            </a:extLst>
          </p:cNvPr>
          <p:cNvSpPr txBox="1"/>
          <p:nvPr/>
        </p:nvSpPr>
        <p:spPr>
          <a:xfrm>
            <a:off x="4130236" y="4069611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28’ 10 9/16”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AFC5C6-B798-454C-BA17-7AF57BDB07AF}"/>
              </a:ext>
            </a:extLst>
          </p:cNvPr>
          <p:cNvSpPr txBox="1"/>
          <p:nvPr/>
        </p:nvSpPr>
        <p:spPr>
          <a:xfrm>
            <a:off x="10419906" y="4069611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7’ 1” or 85”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E8E64F-F075-4DC4-A762-0253ED13AAF3}"/>
              </a:ext>
            </a:extLst>
          </p:cNvPr>
          <p:cNvSpPr txBox="1"/>
          <p:nvPr/>
        </p:nvSpPr>
        <p:spPr>
          <a:xfrm>
            <a:off x="2220254" y="5848131"/>
            <a:ext cx="6496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Lay out your 4th line parallel with and the same length as the 2</a:t>
            </a:r>
            <a:r>
              <a:rPr lang="en-US" baseline="30000" dirty="0"/>
              <a:t>nd</a:t>
            </a:r>
            <a:r>
              <a:rPr lang="en-US" dirty="0"/>
              <a:t>. 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64CB65-556A-4CC3-A7C1-B2DDC1DC2E9C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311002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F63B66-8085-4744-85EF-6590D38D7346}"/>
              </a:ext>
            </a:extLst>
          </p:cNvPr>
          <p:cNvCxnSpPr>
            <a:cxnSpLocks/>
          </p:cNvCxnSpPr>
          <p:nvPr/>
        </p:nvCxnSpPr>
        <p:spPr>
          <a:xfrm flipH="1">
            <a:off x="1292810" y="5624623"/>
            <a:ext cx="912709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9316-5375-4306-BC50-A7A45F017FFA}"/>
              </a:ext>
            </a:extLst>
          </p:cNvPr>
          <p:cNvSpPr/>
          <p:nvPr/>
        </p:nvSpPr>
        <p:spPr>
          <a:xfrm>
            <a:off x="4864573" y="5182379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C7DC65-4F5A-497C-B4E3-A8D06687D6FD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0" cy="31100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FEB71168-B254-4B2E-A1A2-D632DBF3B710}"/>
              </a:ext>
            </a:extLst>
          </p:cNvPr>
          <p:cNvSpPr/>
          <p:nvPr/>
        </p:nvSpPr>
        <p:spPr>
          <a:xfrm>
            <a:off x="1353650" y="4069611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7’ 1” or 85”</a:t>
            </a:r>
          </a:p>
        </p:txBody>
      </p:sp>
    </p:spTree>
    <p:extLst>
      <p:ext uri="{BB962C8B-B14F-4D97-AF65-F5344CB8AC3E}">
        <p14:creationId xmlns:p14="http://schemas.microsoft.com/office/powerpoint/2010/main" val="1879953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A06B-94BD-444D-AAE4-C4E02B3F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 – Check Diagonal Measurements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A282875-95CD-480A-995C-A66BAD79C9CA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27E99-B9B4-4CEF-A9A4-5420AA88871E}"/>
              </a:ext>
            </a:extLst>
          </p:cNvPr>
          <p:cNvSpPr/>
          <p:nvPr/>
        </p:nvSpPr>
        <p:spPr>
          <a:xfrm>
            <a:off x="4864573" y="2000325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3C233B-AF8D-460F-B5F4-56D10904B37C}"/>
              </a:ext>
            </a:extLst>
          </p:cNvPr>
          <p:cNvCxnSpPr>
            <a:cxnSpLocks/>
          </p:cNvCxnSpPr>
          <p:nvPr/>
        </p:nvCxnSpPr>
        <p:spPr>
          <a:xfrm>
            <a:off x="10419907" y="2514600"/>
            <a:ext cx="0" cy="311002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8EE80AA-5F5E-46DF-836C-DADE4A9E561F}"/>
              </a:ext>
            </a:extLst>
          </p:cNvPr>
          <p:cNvSpPr txBox="1"/>
          <p:nvPr/>
        </p:nvSpPr>
        <p:spPr>
          <a:xfrm>
            <a:off x="4037957" y="3884945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28’ 10 9/16”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AFC5C6-B798-454C-BA17-7AF57BDB07AF}"/>
              </a:ext>
            </a:extLst>
          </p:cNvPr>
          <p:cNvSpPr txBox="1"/>
          <p:nvPr/>
        </p:nvSpPr>
        <p:spPr>
          <a:xfrm>
            <a:off x="10419906" y="4069611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7’ 1” or 85”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E8E64F-F075-4DC4-A762-0253ED13AAF3}"/>
              </a:ext>
            </a:extLst>
          </p:cNvPr>
          <p:cNvSpPr txBox="1"/>
          <p:nvPr/>
        </p:nvSpPr>
        <p:spPr>
          <a:xfrm>
            <a:off x="2220254" y="5848131"/>
            <a:ext cx="5692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Your Diagonal Measurements should be identical if square.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64CB65-556A-4CC3-A7C1-B2DDC1DC2E9C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311002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F63B66-8085-4744-85EF-6590D38D7346}"/>
              </a:ext>
            </a:extLst>
          </p:cNvPr>
          <p:cNvCxnSpPr>
            <a:cxnSpLocks/>
          </p:cNvCxnSpPr>
          <p:nvPr/>
        </p:nvCxnSpPr>
        <p:spPr>
          <a:xfrm flipH="1">
            <a:off x="1292810" y="5624623"/>
            <a:ext cx="912709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9316-5375-4306-BC50-A7A45F017FFA}"/>
              </a:ext>
            </a:extLst>
          </p:cNvPr>
          <p:cNvSpPr/>
          <p:nvPr/>
        </p:nvSpPr>
        <p:spPr>
          <a:xfrm>
            <a:off x="4864573" y="5182379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C7DC65-4F5A-497C-B4E3-A8D06687D6FD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0" cy="311002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FEB71168-B254-4B2E-A1A2-D632DBF3B710}"/>
              </a:ext>
            </a:extLst>
          </p:cNvPr>
          <p:cNvSpPr/>
          <p:nvPr/>
        </p:nvSpPr>
        <p:spPr>
          <a:xfrm>
            <a:off x="1353650" y="4069611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7’ 1” or 85”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000570-81D0-44A0-961C-375343159533}"/>
              </a:ext>
            </a:extLst>
          </p:cNvPr>
          <p:cNvCxnSpPr>
            <a:cxnSpLocks/>
          </p:cNvCxnSpPr>
          <p:nvPr/>
        </p:nvCxnSpPr>
        <p:spPr>
          <a:xfrm flipV="1">
            <a:off x="1292810" y="2514600"/>
            <a:ext cx="9127096" cy="311002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688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A06B-94BD-444D-AAE4-C4E02B3F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Product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A282875-95CD-480A-995C-A66BAD79C9CA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912709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27E99-B9B4-4CEF-A9A4-5420AA88871E}"/>
              </a:ext>
            </a:extLst>
          </p:cNvPr>
          <p:cNvSpPr/>
          <p:nvPr/>
        </p:nvSpPr>
        <p:spPr>
          <a:xfrm>
            <a:off x="4864573" y="2000325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3C233B-AF8D-460F-B5F4-56D10904B37C}"/>
              </a:ext>
            </a:extLst>
          </p:cNvPr>
          <p:cNvCxnSpPr>
            <a:cxnSpLocks/>
          </p:cNvCxnSpPr>
          <p:nvPr/>
        </p:nvCxnSpPr>
        <p:spPr>
          <a:xfrm>
            <a:off x="10419907" y="2514600"/>
            <a:ext cx="0" cy="311002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CAFC5C6-B798-454C-BA17-7AF57BDB07AF}"/>
              </a:ext>
            </a:extLst>
          </p:cNvPr>
          <p:cNvSpPr txBox="1"/>
          <p:nvPr/>
        </p:nvSpPr>
        <p:spPr>
          <a:xfrm>
            <a:off x="10419906" y="4069611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7’ 1” or 85”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E8E64F-F075-4DC4-A762-0253ED13AAF3}"/>
              </a:ext>
            </a:extLst>
          </p:cNvPr>
          <p:cNvSpPr txBox="1"/>
          <p:nvPr/>
        </p:nvSpPr>
        <p:spPr>
          <a:xfrm>
            <a:off x="4613798" y="3817995"/>
            <a:ext cx="173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Box 1 Complete!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F63B66-8085-4744-85EF-6590D38D7346}"/>
              </a:ext>
            </a:extLst>
          </p:cNvPr>
          <p:cNvCxnSpPr>
            <a:cxnSpLocks/>
          </p:cNvCxnSpPr>
          <p:nvPr/>
        </p:nvCxnSpPr>
        <p:spPr>
          <a:xfrm flipH="1">
            <a:off x="1292810" y="5624623"/>
            <a:ext cx="912709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6079316-5375-4306-BC50-A7A45F017FFA}"/>
              </a:ext>
            </a:extLst>
          </p:cNvPr>
          <p:cNvSpPr/>
          <p:nvPr/>
        </p:nvSpPr>
        <p:spPr>
          <a:xfrm>
            <a:off x="4864573" y="5182379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28’ or 336”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C7DC65-4F5A-497C-B4E3-A8D06687D6FD}"/>
              </a:ext>
            </a:extLst>
          </p:cNvPr>
          <p:cNvCxnSpPr>
            <a:cxnSpLocks/>
          </p:cNvCxnSpPr>
          <p:nvPr/>
        </p:nvCxnSpPr>
        <p:spPr>
          <a:xfrm>
            <a:off x="1292810" y="2514600"/>
            <a:ext cx="0" cy="311002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FEB71168-B254-4B2E-A1A2-D632DBF3B710}"/>
              </a:ext>
            </a:extLst>
          </p:cNvPr>
          <p:cNvSpPr/>
          <p:nvPr/>
        </p:nvSpPr>
        <p:spPr>
          <a:xfrm>
            <a:off x="1353650" y="4069611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7’ 1” or 85”</a:t>
            </a:r>
          </a:p>
        </p:txBody>
      </p:sp>
    </p:spTree>
    <p:extLst>
      <p:ext uri="{BB962C8B-B14F-4D97-AF65-F5344CB8AC3E}">
        <p14:creationId xmlns:p14="http://schemas.microsoft.com/office/powerpoint/2010/main" val="197314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2CF58E3FB5804AAB891D928123CE78" ma:contentTypeVersion="7" ma:contentTypeDescription="Create a new document." ma:contentTypeScope="" ma:versionID="42e5777b12f664ade3236eb7c6aadd61">
  <xsd:schema xmlns:xsd="http://www.w3.org/2001/XMLSchema" xmlns:xs="http://www.w3.org/2001/XMLSchema" xmlns:p="http://schemas.microsoft.com/office/2006/metadata/properties" xmlns:ns3="43cbbf28-4472-4bbc-8120-6a22e18da23d" targetNamespace="http://schemas.microsoft.com/office/2006/metadata/properties" ma:root="true" ma:fieldsID="335e0342444bc461531b89f5eda21dbb" ns3:_="">
    <xsd:import namespace="43cbbf28-4472-4bbc-8120-6a22e18da2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cbbf28-4472-4bbc-8120-6a22e18da2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7B2EAF-073D-4302-AC60-A373F30241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D79BBE-7FAC-4DEB-B3CA-C3F6508FDA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cbbf28-4472-4bbc-8120-6a22e18da2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141B76-F0D3-4EBF-97F9-A692CDBA20E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351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How to Lay Out a Sqare</vt:lpstr>
      <vt:lpstr>Gather Supplies</vt:lpstr>
      <vt:lpstr>Step 1 – Establish a Base Line (First Side)</vt:lpstr>
      <vt:lpstr>Step 2 – Square a Perpendicular Line</vt:lpstr>
      <vt:lpstr>Step 3 – 3rd Line Parallel to the 1st Line</vt:lpstr>
      <vt:lpstr>Step 4 – 4th Line Parallel to the 2nd Line</vt:lpstr>
      <vt:lpstr>Step 5 – Check Diagonal Measurements</vt:lpstr>
      <vt:lpstr>Final Product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Lay Out a Sqare</dc:title>
  <dc:creator>Kevin Jump</dc:creator>
  <cp:lastModifiedBy>Kevin Jump</cp:lastModifiedBy>
  <cp:revision>6</cp:revision>
  <dcterms:created xsi:type="dcterms:W3CDTF">2020-06-09T11:02:01Z</dcterms:created>
  <dcterms:modified xsi:type="dcterms:W3CDTF">2020-06-11T23:22:44Z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0x0101009D2CF58E3FB5804AAB891D928123CE78</vt:lpwstr>
  </property>
</Properties>
</file>