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8AA2B-A7F1-496E-B5E7-C9248FDBCEF1}" v="6" dt="2020-06-08T17:21:54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7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ABBD-E0E3-4F14-8FAC-E50BC43EE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4E667-4363-4204-AA89-4CAED223D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9E477-B8B6-4E5E-B751-60BC5DB7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D386-4F6F-4044-AD1C-71615E99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CA43-0CCF-493B-8A0E-57444EE7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6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E2DF-F2A8-4A52-943C-842496D6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02C82-2A65-4FAA-BADF-10422BFF0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BD58-59DB-4D9F-8898-755BB841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C709-A9A2-4765-AACD-C29FB1EC9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C2BB-69D7-449B-8522-869DBCEF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A67C0-82C6-4A4D-8447-6079EF847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CA2F9-FA88-4504-AC3A-B35BE77B2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E311-792F-48FC-BEB9-304A4D3F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11C8-FF7F-473C-B0DE-3A9F059B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BD696-56C3-461F-A7CF-5EDBE293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9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E9A8-D78C-47C3-87C6-E2C1C6AA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AA08C-AFB1-487D-AC1E-6CD7C853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70A5-91D6-45EB-95CC-952BD38A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5E13-4F68-45BE-A15B-30947C6A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9B9-431A-40F0-B149-2E94BAC0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9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A07D-99E5-4ED7-8722-A1D9C3AAB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D3D58-1666-4A0D-B073-D73F8ECC6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81FC-0271-458F-865B-5CA9229E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E4C6C-8079-462F-B6A8-E9317945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9C38A-D2E6-42A0-AEA1-DDA2AD0A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D10E-940D-47B0-B8FD-825DFFCC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F9489-B65E-4883-8E74-3F7DC5B57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9E723-6EAB-4D0E-AACB-6BC8E90B5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92C3A-7681-4DDD-81AF-A419EC25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0EF6B-2CAF-4B98-A5F1-97640F28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FA4A8-9E4A-497C-B580-6F6A172A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0AF8B-6532-4BBE-AA0D-D190B534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7B651-5FD3-4374-8B3F-3BC54D430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144C6-00F0-4344-B142-CF7BB0175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E4BE7-9C96-4E17-99CB-8FB12A18C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59F97-0C80-40F5-8281-95D032A5D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8CAE8-9EEE-4F80-AA26-EFE5578F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2EADB-F177-4AB9-9749-B8E12A01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8D7CE0-C420-4141-9B24-BBF46116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60A4-E62E-4EC9-BFB8-FB93D999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4903D-C5AC-4759-A99F-87683CCF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B01B0-BF57-42EA-9CCF-69F4A11C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BE513-F0F5-4A93-A1B2-76D632F2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1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8E33D-0BA5-4390-B2CE-FE568FC4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67EA7-0188-47FA-A787-23D3B2D6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7150A-448D-4FA9-8ED6-7CFFEF0F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F9364-8D3A-4B17-8D1A-29ED449F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FAE09-E8FC-4F7F-8184-068A3E87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AA077-5B3B-4F4B-A0D8-C250EA321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55FE9-2A4F-41E0-9B5F-39B08CA6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6AD14-0810-4EE5-9BF2-26625B8F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4E78F-A335-4D10-9610-6ED7C54D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6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2F54-2B26-4CF5-997B-E8B16E7C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5871-3172-4A86-B4E4-1DE8D0942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2DEEA-2B88-49B0-8BF9-09663B06D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FE1BE-22BB-4447-B83D-449257E5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C7DE7-E12A-40A2-8268-FDE70A31F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5F713-08C9-455F-B92D-4FFFB008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6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68315-E2F6-4D12-A18B-6D112426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3D98A-1A8F-4265-9C73-78737C29F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64A77-86D5-4462-9E46-23354DFC0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DAC7E-D23F-48EC-A637-DCEF7675955C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2FCA1-7C4B-4ACD-A894-72FA50C4F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1C5F-D9F4-4DB3-8AFD-4976BFAD9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64ED4-A2A8-457B-971F-5111988E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966519-24A0-4C22-8762-866A966FBB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Determine Width of Lawnmower Course Alley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B1AF04-E162-40D1-965E-6054062C03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 School and Middle School CDEs</a:t>
            </a:r>
          </a:p>
        </p:txBody>
      </p:sp>
    </p:spTree>
    <p:extLst>
      <p:ext uri="{BB962C8B-B14F-4D97-AF65-F5344CB8AC3E}">
        <p14:creationId xmlns:p14="http://schemas.microsoft.com/office/powerpoint/2010/main" val="238339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9FF304-BE5E-4D90-A016-4DA99570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Alley Width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5BE3F-F011-4879-8857-E60DFC9F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/>
          <a:lstStyle/>
          <a:p>
            <a:r>
              <a:rPr lang="en-US" dirty="0"/>
              <a:t>Diagonal width = 79” (includes the + 12”)</a:t>
            </a:r>
          </a:p>
          <a:p>
            <a:r>
              <a:rPr lang="en-US" dirty="0"/>
              <a:t>Discharge chute width = 85” (includes the + 12”)</a:t>
            </a:r>
          </a:p>
          <a:p>
            <a:r>
              <a:rPr lang="en-US" dirty="0"/>
              <a:t>We use the larger of the two measurements, so the HS course will be built using the 85” alley width</a:t>
            </a:r>
          </a:p>
        </p:txBody>
      </p:sp>
    </p:spTree>
    <p:extLst>
      <p:ext uri="{BB962C8B-B14F-4D97-AF65-F5344CB8AC3E}">
        <p14:creationId xmlns:p14="http://schemas.microsoft.com/office/powerpoint/2010/main" val="324072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CF8BF0-7F44-4ABE-B09F-D3081C16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Alley Width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A8B92-0F50-45DB-8A2E-13296311B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mower dimensions</a:t>
            </a:r>
          </a:p>
          <a:p>
            <a:r>
              <a:rPr lang="en-US" dirty="0"/>
              <a:t>Instructions can be found in the CDE guidelines (HS &amp; MS)</a:t>
            </a:r>
          </a:p>
          <a:p>
            <a:r>
              <a:rPr lang="en-US" dirty="0"/>
              <a:t>HS alley width = 7’ 1” (85”) based on </a:t>
            </a:r>
            <a:r>
              <a:rPr lang="en-US" dirty="0" err="1"/>
              <a:t>Exmark</a:t>
            </a:r>
            <a:r>
              <a:rPr lang="en-US" dirty="0"/>
              <a:t> 60” mower dimensions</a:t>
            </a:r>
          </a:p>
          <a:p>
            <a:r>
              <a:rPr lang="en-US" dirty="0"/>
              <a:t>MS alley width = 6’ 2” (74”) based on </a:t>
            </a:r>
            <a:r>
              <a:rPr lang="en-US" dirty="0" err="1"/>
              <a:t>Poulan</a:t>
            </a:r>
            <a:r>
              <a:rPr lang="en-US" dirty="0"/>
              <a:t> Pro 42” mower dimensions</a:t>
            </a:r>
          </a:p>
        </p:txBody>
      </p:sp>
    </p:spTree>
    <p:extLst>
      <p:ext uri="{BB962C8B-B14F-4D97-AF65-F5344CB8AC3E}">
        <p14:creationId xmlns:p14="http://schemas.microsoft.com/office/powerpoint/2010/main" val="128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B665-4C76-45D9-87A1-6B0F9DA6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Mower Measurement Locations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890CAD-E4C1-434A-B8EA-A9F584825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50" b="37979"/>
          <a:stretch/>
        </p:blipFill>
        <p:spPr>
          <a:xfrm>
            <a:off x="1981200" y="2000250"/>
            <a:ext cx="6534150" cy="43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7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6B65-42BF-4A21-88A8-1E0E169F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Diagonal Measurements – MS</a:t>
            </a:r>
            <a:br>
              <a:rPr lang="en-US" dirty="0"/>
            </a:br>
            <a:r>
              <a:rPr lang="en-US" sz="2800" dirty="0"/>
              <a:t>Outside Center of rear tire to inside center of front tire plus 18” = 74”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0CCA0B-A5B0-4EDA-B74A-A8E05B2E1D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86722" y="2369105"/>
            <a:ext cx="4351339" cy="32643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0D86DC-230B-4A6D-B8F0-888CAC186C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11668" y="1825625"/>
            <a:ext cx="3264664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DEC0C-5439-4441-BEE9-74E7035B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029" y="1825625"/>
            <a:ext cx="3264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6B65-42BF-4A21-88A8-1E0E169F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Width Measurements – MS</a:t>
            </a:r>
            <a:br>
              <a:rPr lang="en-US" dirty="0"/>
            </a:br>
            <a:r>
              <a:rPr lang="en-US" sz="2800" dirty="0"/>
              <a:t>Mower deck width plus discharge chute plus 18” = 68”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FD52DE-C184-41B4-A46A-F3168059A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6856" y="2368767"/>
            <a:ext cx="4351727" cy="3264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EE58-28F5-493A-96E3-E29FF9EE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580" y="1825235"/>
            <a:ext cx="3264957" cy="435172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DF2650-D2B1-45D0-9D46-9E00B9CDA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53064" y="1825624"/>
            <a:ext cx="3264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9FF304-BE5E-4D90-A016-4DA99570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School Alley Width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5BE3F-F011-4879-8857-E60DFC9F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/>
          <a:lstStyle/>
          <a:p>
            <a:r>
              <a:rPr lang="en-US" dirty="0"/>
              <a:t>Diagonal width = 74” (includes the + 18”)</a:t>
            </a:r>
          </a:p>
          <a:p>
            <a:r>
              <a:rPr lang="en-US" dirty="0"/>
              <a:t>Discharge chute width = 68” (includes the + 18”)</a:t>
            </a:r>
          </a:p>
          <a:p>
            <a:r>
              <a:rPr lang="en-US" dirty="0"/>
              <a:t>We use the larger of the two measurements, so the MS course will be built using the 74” alley width</a:t>
            </a:r>
          </a:p>
        </p:txBody>
      </p:sp>
    </p:spTree>
    <p:extLst>
      <p:ext uri="{BB962C8B-B14F-4D97-AF65-F5344CB8AC3E}">
        <p14:creationId xmlns:p14="http://schemas.microsoft.com/office/powerpoint/2010/main" val="208431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23DF-95EA-47AD-B78C-1987E468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 Mower Measurement Locations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F03336-B453-4342-9B0F-5D29E5BC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26" b="31631"/>
          <a:stretch/>
        </p:blipFill>
        <p:spPr>
          <a:xfrm>
            <a:off x="2038350" y="1491685"/>
            <a:ext cx="6419850" cy="47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5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6B65-42BF-4A21-88A8-1E0E169F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Diagonal Measurements – HS</a:t>
            </a:r>
            <a:br>
              <a:rPr lang="en-US" dirty="0"/>
            </a:br>
            <a:r>
              <a:rPr lang="en-US" sz="2800" dirty="0"/>
              <a:t>Outside Center of rear tire to inside center of front tire plus 12” = 79”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FE538B-9417-48BB-8BA9-787B4B2720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1193" y="1825625"/>
            <a:ext cx="326466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F2095-5130-4871-9C77-038D05D0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40" y="1825623"/>
            <a:ext cx="3264664" cy="435133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CEB11FF-5AE9-4937-B175-5AD43E46B0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53668" y="1825625"/>
            <a:ext cx="3264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2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6B65-42BF-4A21-88A8-1E0E169F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Width Measurements – HS</a:t>
            </a:r>
            <a:br>
              <a:rPr lang="en-US" dirty="0"/>
            </a:br>
            <a:r>
              <a:rPr lang="en-US" sz="2800" dirty="0"/>
              <a:t>Mower deck width plus discharge chute plus 12” = 85”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D81E37-0DA8-42A2-A0DA-9C05C0C44F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5093" y="1825625"/>
            <a:ext cx="3264664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6B91A-3A88-4B9F-89AD-A2602DBA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78" y="1825623"/>
            <a:ext cx="3264664" cy="435133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878746-A833-48D0-97DC-60FC0D6D6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54518" y="1825625"/>
            <a:ext cx="3264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54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255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How to Determine Width of Lawnmower Course Alley</vt:lpstr>
      <vt:lpstr>Determine Alley Width</vt:lpstr>
      <vt:lpstr>MS Mower Measurement Locations</vt:lpstr>
      <vt:lpstr>Diagonal Measurements – MS Outside Center of rear tire to inside center of front tire plus 18” = 74”</vt:lpstr>
      <vt:lpstr>Width Measurements – MS Mower deck width plus discharge chute plus 18” = 68”</vt:lpstr>
      <vt:lpstr>Middle School Alley Width</vt:lpstr>
      <vt:lpstr>HS Mower Measurement Locations</vt:lpstr>
      <vt:lpstr>Diagonal Measurements – HS Outside Center of rear tire to inside center of front tire plus 12” = 79”</vt:lpstr>
      <vt:lpstr>Width Measurements – HS Mower deck width plus discharge chute plus 12” = 85”</vt:lpstr>
      <vt:lpstr>High School Alley Width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Lawnmower Course Layout</dc:title>
  <dc:creator>Kevin Jump</dc:creator>
  <cp:lastModifiedBy>Kevin Jump</cp:lastModifiedBy>
  <cp:revision>9</cp:revision>
  <dcterms:created xsi:type="dcterms:W3CDTF">2020-06-05T20:34:12Z</dcterms:created>
  <dcterms:modified xsi:type="dcterms:W3CDTF">2020-06-11T23:20:07Z</dcterms:modified>
</cp:coreProperties>
</file>