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 cstate="email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Floral Design ID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Central Region </a:t>
            </a:r>
          </a:p>
          <a:p>
            <a:r>
              <a:rPr lang="en-US" dirty="0" smtClean="0"/>
              <a:t>Area CDE </a:t>
            </a:r>
          </a:p>
          <a:p>
            <a:r>
              <a:rPr lang="en-US" dirty="0" smtClean="0"/>
              <a:t>2016-2017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72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122334" y="1146459"/>
            <a:ext cx="6878766" cy="4585843"/>
          </a:xfrm>
        </p:spPr>
      </p:pic>
      <p:sp>
        <p:nvSpPr>
          <p:cNvPr id="5" name="Rectangle 4"/>
          <p:cNvSpPr/>
          <p:nvPr/>
        </p:nvSpPr>
        <p:spPr>
          <a:xfrm>
            <a:off x="6459322" y="2917908"/>
            <a:ext cx="47432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Bells of Ireland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8853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39102" y="1146289"/>
            <a:ext cx="6877742" cy="4585160"/>
          </a:xfrm>
        </p:spPr>
      </p:pic>
      <p:sp>
        <p:nvSpPr>
          <p:cNvPr id="5" name="Rectangle 4"/>
          <p:cNvSpPr/>
          <p:nvPr/>
        </p:nvSpPr>
        <p:spPr>
          <a:xfrm>
            <a:off x="6153477" y="2884956"/>
            <a:ext cx="32790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Sunflower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8163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72790" y="1146291"/>
            <a:ext cx="6877742" cy="4585160"/>
          </a:xfrm>
        </p:spPr>
      </p:pic>
      <p:sp>
        <p:nvSpPr>
          <p:cNvPr id="5" name="Rectangle 4"/>
          <p:cNvSpPr/>
          <p:nvPr/>
        </p:nvSpPr>
        <p:spPr>
          <a:xfrm>
            <a:off x="6490336" y="2909670"/>
            <a:ext cx="35609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Hydrangea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1291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269760" y="1138051"/>
            <a:ext cx="6828312" cy="4552207"/>
          </a:xfrm>
        </p:spPr>
      </p:pic>
      <p:sp>
        <p:nvSpPr>
          <p:cNvPr id="5" name="Rectangle 4"/>
          <p:cNvSpPr/>
          <p:nvPr/>
        </p:nvSpPr>
        <p:spPr>
          <a:xfrm>
            <a:off x="5942675" y="2952489"/>
            <a:ext cx="29043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Solidago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4916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118215" y="1142341"/>
            <a:ext cx="6854052" cy="4569367"/>
          </a:xfrm>
        </p:spPr>
      </p:pic>
      <p:sp>
        <p:nvSpPr>
          <p:cNvPr id="5" name="Rectangle 4"/>
          <p:cNvSpPr/>
          <p:nvPr/>
        </p:nvSpPr>
        <p:spPr>
          <a:xfrm>
            <a:off x="6355505" y="2868481"/>
            <a:ext cx="1672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Stock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795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122335" y="1146459"/>
            <a:ext cx="6878767" cy="4585843"/>
          </a:xfrm>
        </p:spPr>
      </p:pic>
      <p:sp>
        <p:nvSpPr>
          <p:cNvPr id="7" name="Rectangle 6"/>
          <p:cNvSpPr/>
          <p:nvPr/>
        </p:nvSpPr>
        <p:spPr>
          <a:xfrm>
            <a:off x="6082919" y="2977715"/>
            <a:ext cx="3683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Snapdragon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561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207977" y="1142171"/>
            <a:ext cx="6853028" cy="4568684"/>
          </a:xfrm>
        </p:spPr>
      </p:pic>
      <p:sp>
        <p:nvSpPr>
          <p:cNvPr id="5" name="Rectangle 4"/>
          <p:cNvSpPr/>
          <p:nvPr/>
        </p:nvSpPr>
        <p:spPr>
          <a:xfrm>
            <a:off x="6480140" y="2440113"/>
            <a:ext cx="22467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Yarrow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6282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255345" y="1140111"/>
            <a:ext cx="6840671" cy="4560446"/>
          </a:xfrm>
        </p:spPr>
      </p:pic>
      <p:sp>
        <p:nvSpPr>
          <p:cNvPr id="5" name="Rectangle 4"/>
          <p:cNvSpPr/>
          <p:nvPr/>
        </p:nvSpPr>
        <p:spPr>
          <a:xfrm>
            <a:off x="6206072" y="2958669"/>
            <a:ext cx="43271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Gerbera Daisy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416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120275" y="1144402"/>
            <a:ext cx="6866409" cy="4577605"/>
          </a:xfrm>
        </p:spPr>
      </p:pic>
      <p:sp>
        <p:nvSpPr>
          <p:cNvPr id="5" name="Rectangle 4"/>
          <p:cNvSpPr/>
          <p:nvPr/>
        </p:nvSpPr>
        <p:spPr>
          <a:xfrm>
            <a:off x="5601732" y="2291832"/>
            <a:ext cx="48792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Leatherleaf Fern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1824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366556" y="1144230"/>
            <a:ext cx="6865385" cy="4576922"/>
          </a:xfrm>
        </p:spPr>
      </p:pic>
      <p:sp>
        <p:nvSpPr>
          <p:cNvPr id="5" name="Rectangle 4"/>
          <p:cNvSpPr/>
          <p:nvPr/>
        </p:nvSpPr>
        <p:spPr>
          <a:xfrm>
            <a:off x="5746617" y="2208385"/>
            <a:ext cx="16049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Salal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6619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310950" y="1146289"/>
            <a:ext cx="6877740" cy="4585159"/>
          </a:xfrm>
        </p:spPr>
      </p:pic>
      <p:sp>
        <p:nvSpPr>
          <p:cNvPr id="5" name="Rectangle 4"/>
          <p:cNvSpPr/>
          <p:nvPr/>
        </p:nvSpPr>
        <p:spPr>
          <a:xfrm>
            <a:off x="6046850" y="2670050"/>
            <a:ext cx="51069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Chrysanthemum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3403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348020" y="1150410"/>
            <a:ext cx="6902454" cy="4601635"/>
          </a:xfrm>
        </p:spPr>
      </p:pic>
      <p:sp>
        <p:nvSpPr>
          <p:cNvPr id="5" name="Rectangle 4"/>
          <p:cNvSpPr/>
          <p:nvPr/>
        </p:nvSpPr>
        <p:spPr>
          <a:xfrm>
            <a:off x="5660123" y="2316545"/>
            <a:ext cx="17449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Tulle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1649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124" y="0"/>
            <a:ext cx="10264089" cy="6842727"/>
          </a:xfrm>
        </p:spPr>
      </p:pic>
      <p:sp>
        <p:nvSpPr>
          <p:cNvPr id="5" name="Rectangle 4"/>
          <p:cNvSpPr/>
          <p:nvPr/>
        </p:nvSpPr>
        <p:spPr>
          <a:xfrm>
            <a:off x="6458235" y="1623167"/>
            <a:ext cx="33944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Water Tube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4939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998" y="0"/>
            <a:ext cx="10272326" cy="6848218"/>
          </a:xfrm>
        </p:spPr>
      </p:pic>
      <p:sp>
        <p:nvSpPr>
          <p:cNvPr id="5" name="Rectangle 4"/>
          <p:cNvSpPr/>
          <p:nvPr/>
        </p:nvSpPr>
        <p:spPr>
          <a:xfrm>
            <a:off x="7767631" y="2500779"/>
            <a:ext cx="31886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Glue Dots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779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613" y="0"/>
            <a:ext cx="10264090" cy="6842727"/>
          </a:xfrm>
        </p:spPr>
      </p:pic>
      <p:sp>
        <p:nvSpPr>
          <p:cNvPr id="5" name="Rectangle 4"/>
          <p:cNvSpPr/>
          <p:nvPr/>
        </p:nvSpPr>
        <p:spPr>
          <a:xfrm>
            <a:off x="2887723" y="2967335"/>
            <a:ext cx="6416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Wrist Corsage Holder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5893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663" y="0"/>
            <a:ext cx="10286999" cy="6858000"/>
          </a:xfrm>
        </p:spPr>
      </p:pic>
      <p:sp>
        <p:nvSpPr>
          <p:cNvPr id="5" name="Rectangle 4"/>
          <p:cNvSpPr/>
          <p:nvPr/>
        </p:nvSpPr>
        <p:spPr>
          <a:xfrm>
            <a:off x="6551225" y="718406"/>
            <a:ext cx="4099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Chenille Stem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082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851" y="-1"/>
            <a:ext cx="10321753" cy="6881169"/>
          </a:xfrm>
        </p:spPr>
      </p:pic>
      <p:sp>
        <p:nvSpPr>
          <p:cNvPr id="5" name="Rectangle 4"/>
          <p:cNvSpPr/>
          <p:nvPr/>
        </p:nvSpPr>
        <p:spPr>
          <a:xfrm>
            <a:off x="8267092" y="1393908"/>
            <a:ext cx="21162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Raffia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2410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090" y="0"/>
            <a:ext cx="10297040" cy="6864694"/>
          </a:xfrm>
        </p:spPr>
      </p:pic>
      <p:sp>
        <p:nvSpPr>
          <p:cNvPr id="5" name="Rectangle 4"/>
          <p:cNvSpPr/>
          <p:nvPr/>
        </p:nvSpPr>
        <p:spPr>
          <a:xfrm>
            <a:off x="6240877" y="1987033"/>
            <a:ext cx="4736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Decorative Wire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7031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37042" y="1144231"/>
            <a:ext cx="6865383" cy="4576921"/>
          </a:xfrm>
        </p:spPr>
      </p:pic>
      <p:sp>
        <p:nvSpPr>
          <p:cNvPr id="5" name="Rectangle 4"/>
          <p:cNvSpPr/>
          <p:nvPr/>
        </p:nvSpPr>
        <p:spPr>
          <a:xfrm>
            <a:off x="6750436" y="2868481"/>
            <a:ext cx="17391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Rose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64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294475" y="1146291"/>
            <a:ext cx="6877742" cy="4585160"/>
          </a:xfrm>
        </p:spPr>
      </p:pic>
      <p:sp>
        <p:nvSpPr>
          <p:cNvPr id="5" name="Rectangle 4"/>
          <p:cNvSpPr/>
          <p:nvPr/>
        </p:nvSpPr>
        <p:spPr>
          <a:xfrm>
            <a:off x="6154865" y="2977206"/>
            <a:ext cx="38714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Spray Roses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742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122334" y="1146459"/>
            <a:ext cx="6878766" cy="4585843"/>
          </a:xfrm>
        </p:spPr>
      </p:pic>
      <p:sp>
        <p:nvSpPr>
          <p:cNvPr id="5" name="Rectangle 4"/>
          <p:cNvSpPr/>
          <p:nvPr/>
        </p:nvSpPr>
        <p:spPr>
          <a:xfrm>
            <a:off x="6151176" y="2977715"/>
            <a:ext cx="32012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Carnation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9046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26528" y="1139525"/>
            <a:ext cx="6837148" cy="4558097"/>
          </a:xfrm>
        </p:spPr>
      </p:pic>
      <p:sp>
        <p:nvSpPr>
          <p:cNvPr id="5" name="Rectangle 4"/>
          <p:cNvSpPr/>
          <p:nvPr/>
        </p:nvSpPr>
        <p:spPr>
          <a:xfrm>
            <a:off x="6447510" y="2956908"/>
            <a:ext cx="42966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Plumosa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Fern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777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277999" y="1146290"/>
            <a:ext cx="6877742" cy="4585160"/>
          </a:xfrm>
        </p:spPr>
      </p:pic>
      <p:sp>
        <p:nvSpPr>
          <p:cNvPr id="5" name="Rectangle 4"/>
          <p:cNvSpPr/>
          <p:nvPr/>
        </p:nvSpPr>
        <p:spPr>
          <a:xfrm>
            <a:off x="6070866" y="2835530"/>
            <a:ext cx="4055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Alstroemeria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2681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298593" y="1142172"/>
            <a:ext cx="6853026" cy="4568683"/>
          </a:xfrm>
        </p:spPr>
      </p:pic>
      <p:sp>
        <p:nvSpPr>
          <p:cNvPr id="5" name="Rectangle 4"/>
          <p:cNvSpPr/>
          <p:nvPr/>
        </p:nvSpPr>
        <p:spPr>
          <a:xfrm>
            <a:off x="5963248" y="2794340"/>
            <a:ext cx="51752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Hypericum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Berry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055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124393" y="1148522"/>
            <a:ext cx="6891122" cy="4594080"/>
          </a:xfrm>
        </p:spPr>
      </p:pic>
      <p:sp>
        <p:nvSpPr>
          <p:cNvPr id="5" name="Rectangle 4"/>
          <p:cNvSpPr/>
          <p:nvPr/>
        </p:nvSpPr>
        <p:spPr>
          <a:xfrm>
            <a:off x="6399977" y="2983897"/>
            <a:ext cx="3112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Aspidistra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6604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</TotalTime>
  <Words>46</Words>
  <Application>Microsoft Office PowerPoint</Application>
  <PresentationFormat>Widescreen</PresentationFormat>
  <Paragraphs>29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Tw Cen MT</vt:lpstr>
      <vt:lpstr>Tw Cen MT Condensed</vt:lpstr>
      <vt:lpstr>Wingdings 3</vt:lpstr>
      <vt:lpstr>Integral</vt:lpstr>
      <vt:lpstr>Floral Design ID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Floral Design ID</dc:title>
  <dc:creator>Melissa</dc:creator>
  <cp:lastModifiedBy>Melissa</cp:lastModifiedBy>
  <cp:revision>4</cp:revision>
  <dcterms:created xsi:type="dcterms:W3CDTF">2016-10-03T23:19:23Z</dcterms:created>
  <dcterms:modified xsi:type="dcterms:W3CDTF">2016-10-03T23:46:48Z</dcterms:modified>
</cp:coreProperties>
</file>