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499" autoAdjust="0"/>
  </p:normalViewPr>
  <p:slideViewPr>
    <p:cSldViewPr snapToGrid="0">
      <p:cViewPr varScale="1">
        <p:scale>
          <a:sx n="137" d="100"/>
          <a:sy n="137" d="100"/>
        </p:scale>
        <p:origin x="90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6115626c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a6115626c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6115626c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6115626c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a6115626c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a6115626c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6115626c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a6115626c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6115626c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6115626c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6115626c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a6115626c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6115626c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6115626c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6115626c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a6115626c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6115626c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6115626c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6115626c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6115626c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a6115626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a6115626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a6115626c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a6115626ce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a6115626c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a6115626c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6115626c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6115626c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6115626c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6115626c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6115626c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a6115626c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6115626c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a6115626c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6115626c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a6115626c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6115626c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6115626c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a6115626c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a6115626c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6115626c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6115626c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6115626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6115626c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a6115626c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a6115626c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6115626ce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a6115626ce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a6115626c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a6115626ce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a6115626ce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a6115626ce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6115626ce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a6115626ce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6115626c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a6115626c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6115626c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a6115626c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a6115626c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a6115626c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6115626ce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a6115626ce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6115626c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6115626c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6115626c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6115626c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a6115626ce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a6115626ce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a6115626c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a6115626c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a6115626c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a6115626c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6115626ce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a6115626ce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6115626c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6115626c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a6115626c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a6115626c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a6115626ce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a6115626ce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a6115626c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a6115626ce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a6115626ce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a6115626ce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6115626c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6115626c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6115626c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6115626c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a6115626ce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a6115626ce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a6115626c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a6115626c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6115626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6115626c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6115626c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6115626c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6115626c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a6115626c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6115626c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a6115626c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Wildlife General ID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</a:t>
            </a: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025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Ruby Throated Hummingbird</a:t>
            </a:r>
            <a:endParaRPr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Canebrake Rattlesnake</a:t>
            </a:r>
            <a:endParaRPr/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Mammal Trap</a:t>
            </a:r>
            <a:endParaRPr sz="4100"/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814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Turnip</a:t>
            </a:r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982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Barred Owl</a:t>
            </a: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50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Vetch</a:t>
            </a: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275"/>
            <a:ext cx="4730650" cy="51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Clinometer</a:t>
            </a:r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56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Beggarweed</a:t>
            </a:r>
            <a:endParaRPr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Speed Meter</a:t>
            </a:r>
            <a:endParaRPr/>
          </a:p>
        </p:txBody>
      </p:sp>
      <p:pic>
        <p:nvPicPr>
          <p:cNvPr id="163" name="Google Shape;1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913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5114450" y="1701850"/>
            <a:ext cx="497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Pecan</a:t>
            </a:r>
            <a:endParaRPr sz="332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3597375"/>
            <a:ext cx="8520600" cy="9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Japanese Honeysuckle</a:t>
            </a:r>
            <a:endParaRPr/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4500"/>
            <a:ext cx="44272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 Bear</a:t>
            </a:r>
            <a:endParaRPr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Corn</a:t>
            </a:r>
            <a:endParaRPr/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Raccoon </a:t>
            </a:r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609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Southern Red Oak</a:t>
            </a:r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131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Blackberry</a:t>
            </a:r>
            <a:endParaRPr/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Feeder</a:t>
            </a:r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Horned Owl</a:t>
            </a:r>
            <a:endParaRPr/>
          </a:p>
        </p:txBody>
      </p:sp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Hickory</a:t>
            </a:r>
            <a:endParaRPr/>
          </a:p>
        </p:txBody>
      </p:sp>
      <p:pic>
        <p:nvPicPr>
          <p:cNvPr id="217" name="Google Shape;2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Opossum</a:t>
            </a:r>
            <a:endParaRPr/>
          </a:p>
        </p:txBody>
      </p:sp>
      <p:pic>
        <p:nvPicPr>
          <p:cNvPr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230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875150" y="2150850"/>
            <a:ext cx="495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Ryegrass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Gambrel</a:t>
            </a:r>
            <a:endParaRPr/>
          </a:p>
        </p:txBody>
      </p:sp>
      <p:pic>
        <p:nvPicPr>
          <p:cNvPr id="229" name="Google Shape;2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Kestrel</a:t>
            </a:r>
            <a:endParaRPr/>
          </a:p>
        </p:txBody>
      </p:sp>
      <p:pic>
        <p:nvPicPr>
          <p:cNvPr id="235" name="Google Shape;2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Chinaberry</a:t>
            </a:r>
            <a:endParaRPr/>
          </a:p>
        </p:txBody>
      </p:sp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44150" cy="508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Feral Hog</a:t>
            </a:r>
            <a:endParaRPr/>
          </a:p>
        </p:txBody>
      </p:sp>
      <p:pic>
        <p:nvPicPr>
          <p:cNvPr id="247" name="Google Shape;2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Flowering Dogwood</a:t>
            </a:r>
            <a:endParaRPr/>
          </a:p>
        </p:txBody>
      </p:sp>
      <p:pic>
        <p:nvPicPr>
          <p:cNvPr id="253" name="Google Shape;2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Garter Snake</a:t>
            </a:r>
            <a:endParaRPr/>
          </a:p>
        </p:txBody>
      </p:sp>
      <p:pic>
        <p:nvPicPr>
          <p:cNvPr id="259" name="Google Shape;2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Blackgum</a:t>
            </a:r>
            <a:endParaRPr/>
          </a:p>
        </p:txBody>
      </p:sp>
      <p:pic>
        <p:nvPicPr>
          <p:cNvPr id="265" name="Google Shape;26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Partridge Pea</a:t>
            </a:r>
            <a:endParaRPr/>
          </a:p>
        </p:txBody>
      </p:sp>
      <p:pic>
        <p:nvPicPr>
          <p:cNvPr id="271" name="Google Shape;27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Loggers Tape</a:t>
            </a:r>
            <a:endParaRPr/>
          </a:p>
        </p:txBody>
      </p:sp>
      <p:pic>
        <p:nvPicPr>
          <p:cNvPr id="277" name="Google Shape;2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6851" cy="52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Coyote</a:t>
            </a:r>
            <a:endParaRPr/>
          </a:p>
        </p:txBody>
      </p:sp>
      <p:pic>
        <p:nvPicPr>
          <p:cNvPr id="283" name="Google Shape;2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Range Finder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21423" cy="506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Forage Chicory</a:t>
            </a:r>
            <a:endParaRPr/>
          </a:p>
        </p:txBody>
      </p:sp>
      <p:pic>
        <p:nvPicPr>
          <p:cNvPr id="289" name="Google Shape;28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Honeylocust</a:t>
            </a:r>
            <a:endParaRPr/>
          </a:p>
        </p:txBody>
      </p:sp>
      <p:pic>
        <p:nvPicPr>
          <p:cNvPr id="295" name="Google Shape;29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Bobcat</a:t>
            </a:r>
            <a:endParaRPr/>
          </a:p>
        </p:txBody>
      </p:sp>
      <p:pic>
        <p:nvPicPr>
          <p:cNvPr id="301" name="Google Shape;3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Skunk</a:t>
            </a:r>
            <a:endParaRPr/>
          </a:p>
        </p:txBody>
      </p:sp>
      <p:pic>
        <p:nvPicPr>
          <p:cNvPr id="307" name="Google Shape;30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08177" cy="50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6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Cow Peas</a:t>
            </a:r>
            <a:endParaRPr/>
          </a:p>
        </p:txBody>
      </p:sp>
      <p:pic>
        <p:nvPicPr>
          <p:cNvPr id="313" name="Google Shape;3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7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Sample Auger</a:t>
            </a:r>
            <a:endParaRPr/>
          </a:p>
        </p:txBody>
      </p:sp>
      <p:pic>
        <p:nvPicPr>
          <p:cNvPr id="319" name="Google Shape;31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92001" cy="508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Lespedeza</a:t>
            </a:r>
            <a:endParaRPr/>
          </a:p>
        </p:txBody>
      </p:sp>
      <p:pic>
        <p:nvPicPr>
          <p:cNvPr id="325" name="Google Shape;3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9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Corn Snake</a:t>
            </a:r>
            <a:endParaRPr/>
          </a:p>
        </p:txBody>
      </p:sp>
      <p:pic>
        <p:nvPicPr>
          <p:cNvPr id="331" name="Google Shape;33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Grain Sorghum</a:t>
            </a:r>
            <a:endParaRPr/>
          </a:p>
        </p:txBody>
      </p:sp>
      <p:pic>
        <p:nvPicPr>
          <p:cNvPr id="337" name="Google Shape;33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1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 Oak</a:t>
            </a:r>
            <a:endParaRPr/>
          </a:p>
        </p:txBody>
      </p:sp>
      <p:pic>
        <p:nvPicPr>
          <p:cNvPr id="343" name="Google Shape;34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025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Red Oak</a:t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56051" cy="508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2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Disk Harrow</a:t>
            </a:r>
            <a:endParaRPr/>
          </a:p>
        </p:txBody>
      </p:sp>
      <p:pic>
        <p:nvPicPr>
          <p:cNvPr id="349" name="Google Shape;34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642336" y="694337"/>
            <a:ext cx="5138698" cy="385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Eastern Cottontail</a:t>
            </a:r>
            <a:endParaRPr/>
          </a:p>
        </p:txBody>
      </p:sp>
      <p:pic>
        <p:nvPicPr>
          <p:cNvPr id="355" name="Google Shape;35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8837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Tail Hawk</a:t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102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Pigweed</a:t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137"/>
            <a:ext cx="3893833" cy="519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Longleaf Pine</a:t>
            </a: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572000" y="2150850"/>
            <a:ext cx="426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Fox</a:t>
            </a:r>
            <a:endParaRPr sz="5800"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On-screen Show (16:9)</PresentationFormat>
  <Paragraphs>51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Arial</vt:lpstr>
      <vt:lpstr>Simple Dark</vt:lpstr>
      <vt:lpstr>2023 Wildlife General ID</vt:lpstr>
      <vt:lpstr>Pecan</vt:lpstr>
      <vt:lpstr>Ryegrass</vt:lpstr>
      <vt:lpstr>Range Finder</vt:lpstr>
      <vt:lpstr>Northern Red Oak</vt:lpstr>
      <vt:lpstr>Red Tail Hawk</vt:lpstr>
      <vt:lpstr>Pigweed</vt:lpstr>
      <vt:lpstr>Longleaf Pine</vt:lpstr>
      <vt:lpstr>Fox</vt:lpstr>
      <vt:lpstr>Bat</vt:lpstr>
      <vt:lpstr>Ruby Throated Hummingbird</vt:lpstr>
      <vt:lpstr>Canebrake Rattlesnake</vt:lpstr>
      <vt:lpstr>Mammal Trap</vt:lpstr>
      <vt:lpstr>Turnip</vt:lpstr>
      <vt:lpstr>Barred Owl</vt:lpstr>
      <vt:lpstr>Vetch</vt:lpstr>
      <vt:lpstr>Clinometer</vt:lpstr>
      <vt:lpstr>Beggarweed</vt:lpstr>
      <vt:lpstr>Wind Speed Meter</vt:lpstr>
      <vt:lpstr>Japanese Honeysuckle</vt:lpstr>
      <vt:lpstr>Black Bear</vt:lpstr>
      <vt:lpstr>Corn</vt:lpstr>
      <vt:lpstr>Raccoon </vt:lpstr>
      <vt:lpstr>Southern Red Oak</vt:lpstr>
      <vt:lpstr>Blackberry</vt:lpstr>
      <vt:lpstr>Game Feeder</vt:lpstr>
      <vt:lpstr>Great Horned Owl</vt:lpstr>
      <vt:lpstr>Hickory</vt:lpstr>
      <vt:lpstr>Opossum</vt:lpstr>
      <vt:lpstr>Gambrel</vt:lpstr>
      <vt:lpstr>Kestrel</vt:lpstr>
      <vt:lpstr>Chinaberry</vt:lpstr>
      <vt:lpstr>Feral Hog</vt:lpstr>
      <vt:lpstr>Flowering Dogwood</vt:lpstr>
      <vt:lpstr>Garter Snake</vt:lpstr>
      <vt:lpstr>Blackgum</vt:lpstr>
      <vt:lpstr>Partridge Pea</vt:lpstr>
      <vt:lpstr>Loggers Tape</vt:lpstr>
      <vt:lpstr>Coyote</vt:lpstr>
      <vt:lpstr>Forage Chicory</vt:lpstr>
      <vt:lpstr>Honeylocust</vt:lpstr>
      <vt:lpstr>Bobcat</vt:lpstr>
      <vt:lpstr>Skunk</vt:lpstr>
      <vt:lpstr>Cow Peas</vt:lpstr>
      <vt:lpstr>Soil Sample Auger</vt:lpstr>
      <vt:lpstr>Lespedeza</vt:lpstr>
      <vt:lpstr>Corn Snake</vt:lpstr>
      <vt:lpstr>Grain Sorghum</vt:lpstr>
      <vt:lpstr>White Oak</vt:lpstr>
      <vt:lpstr>Disk Harrow</vt:lpstr>
      <vt:lpstr>Eastern Cottontail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Wildlife General ID</dc:title>
  <dc:creator>Brandon Ray</dc:creator>
  <cp:lastModifiedBy>Brandon Ray</cp:lastModifiedBy>
  <cp:revision>1</cp:revision>
  <dcterms:modified xsi:type="dcterms:W3CDTF">2024-01-08T19:05:27Z</dcterms:modified>
</cp:coreProperties>
</file>