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79" r:id="rId22"/>
    <p:sldId id="273" r:id="rId23"/>
    <p:sldId id="274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4F00F-052B-4BF5-8CF6-E7E28F636D4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BA260-3D53-4BFE-8F98-74B2CC18E2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Junior Nursery Landscape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South Region </a:t>
            </a:r>
          </a:p>
          <a:p>
            <a:r>
              <a:rPr lang="en-US" dirty="0"/>
              <a:t>Area CDE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Ivy, English / Hedera helix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368848" y="1060152"/>
            <a:ext cx="4154686" cy="553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Liriope / Liriope muscari cv.s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Holly, Dwarf Burford / Ilex </a:t>
            </a:r>
            <a:r>
              <a:rPr lang="en-US" dirty="0" err="1"/>
              <a:t>cornuta</a:t>
            </a:r>
            <a:r>
              <a:rPr lang="en-US" dirty="0"/>
              <a:t> ‘</a:t>
            </a:r>
            <a:r>
              <a:rPr lang="en-US" dirty="0" err="1"/>
              <a:t>Burfordii</a:t>
            </a:r>
            <a:r>
              <a:rPr lang="en-US" dirty="0"/>
              <a:t>’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Holly, Chinese / Ilex </a:t>
            </a:r>
            <a:r>
              <a:rPr lang="en-US" dirty="0" err="1"/>
              <a:t>cornuta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 Iron Plant / Aspidistra </a:t>
            </a:r>
            <a:r>
              <a:rPr lang="en-US" dirty="0" err="1"/>
              <a:t>elatior</a:t>
            </a:r>
            <a:r>
              <a:rPr lang="en-US" dirty="0"/>
              <a:t> 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Boxwood / Buxus species 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Gardenia, Cape Jasmine / Gardenia </a:t>
            </a:r>
            <a:r>
              <a:rPr lang="en-US" dirty="0" err="1"/>
              <a:t>jasminoides</a:t>
            </a:r>
            <a:r>
              <a:rPr lang="en-US" dirty="0"/>
              <a:t> 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Dogwood, Flowering / </a:t>
            </a:r>
            <a:r>
              <a:rPr lang="en-US" dirty="0" err="1"/>
              <a:t>Cornus</a:t>
            </a:r>
            <a:r>
              <a:rPr lang="en-US" dirty="0"/>
              <a:t> </a:t>
            </a:r>
            <a:r>
              <a:rPr lang="en-US" dirty="0" err="1"/>
              <a:t>florida</a:t>
            </a:r>
            <a:r>
              <a:rPr lang="en-US" dirty="0"/>
              <a:t> 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Maple, </a:t>
            </a:r>
            <a:r>
              <a:rPr lang="pt-BR" dirty="0" err="1"/>
              <a:t>Japanese</a:t>
            </a:r>
            <a:r>
              <a:rPr lang="pt-BR" dirty="0"/>
              <a:t> / Acer </a:t>
            </a:r>
            <a:r>
              <a:rPr lang="pt-BR" dirty="0" err="1"/>
              <a:t>palmatum</a:t>
            </a:r>
            <a:r>
              <a:rPr lang="pt-BR" dirty="0"/>
              <a:t> cv. 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6000" y="1752600"/>
            <a:ext cx="4211836" cy="457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Loropetalum</a:t>
            </a:r>
            <a:r>
              <a:rPr lang="en-US" dirty="0"/>
              <a:t> / </a:t>
            </a:r>
            <a:r>
              <a:rPr lang="en-US" dirty="0" err="1"/>
              <a:t>Loropetalum</a:t>
            </a:r>
            <a:r>
              <a:rPr lang="en-US" dirty="0"/>
              <a:t> </a:t>
            </a:r>
            <a:r>
              <a:rPr lang="en-US" dirty="0" err="1"/>
              <a:t>chinese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Mahonia, Leatherleaf / Mahonia </a:t>
            </a:r>
            <a:r>
              <a:rPr lang="en-US" dirty="0" err="1"/>
              <a:t>bealei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Pyracantha</a:t>
            </a:r>
            <a:r>
              <a:rPr lang="en-US" dirty="0"/>
              <a:t> / </a:t>
            </a:r>
            <a:r>
              <a:rPr lang="en-US" dirty="0" err="1"/>
              <a:t>Pyracantha</a:t>
            </a:r>
            <a:r>
              <a:rPr lang="en-US" dirty="0"/>
              <a:t> coccinea 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Crape Myrtle / Lagerstroemia </a:t>
            </a:r>
            <a:r>
              <a:rPr lang="en-US" dirty="0" err="1"/>
              <a:t>indica</a:t>
            </a:r>
            <a:r>
              <a:rPr lang="en-US" dirty="0"/>
              <a:t> cv. 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Cleyera</a:t>
            </a:r>
            <a:r>
              <a:rPr lang="en-US" dirty="0"/>
              <a:t>, Japanese / </a:t>
            </a:r>
            <a:r>
              <a:rPr lang="en-US" dirty="0" err="1"/>
              <a:t>Ternstroemia</a:t>
            </a:r>
            <a:r>
              <a:rPr lang="en-US" dirty="0"/>
              <a:t> </a:t>
            </a:r>
            <a:r>
              <a:rPr lang="en-US" dirty="0" err="1"/>
              <a:t>gymnanthera</a:t>
            </a:r>
            <a:r>
              <a:rPr lang="en-US" dirty="0"/>
              <a:t> 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74348" y="1981200"/>
            <a:ext cx="5595304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Fountain Grass / </a:t>
            </a:r>
            <a:r>
              <a:rPr lang="en-US" dirty="0" err="1"/>
              <a:t>Pennisetum</a:t>
            </a:r>
            <a:r>
              <a:rPr lang="en-US" dirty="0"/>
              <a:t> </a:t>
            </a:r>
            <a:r>
              <a:rPr lang="en-US" dirty="0" err="1"/>
              <a:t>setaceum</a:t>
            </a:r>
            <a:r>
              <a:rPr lang="en-US" dirty="0"/>
              <a:t> </a:t>
            </a: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95400" y="1690166"/>
            <a:ext cx="6019800" cy="459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Hawthorn, Indian / </a:t>
            </a:r>
            <a:r>
              <a:rPr lang="en-US" dirty="0" err="1"/>
              <a:t>Raphiolepis</a:t>
            </a:r>
            <a:r>
              <a:rPr lang="en-US" dirty="0"/>
              <a:t> </a:t>
            </a:r>
            <a:r>
              <a:rPr lang="en-US" dirty="0" err="1"/>
              <a:t>indicum</a:t>
            </a:r>
            <a:r>
              <a:rPr lang="en-US" dirty="0"/>
              <a:t> 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61282" y="1981200"/>
            <a:ext cx="4821436" cy="422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Shade fabric (Shade cloth)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23182" y="1905000"/>
            <a:ext cx="4897636" cy="428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Bypass pruner 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28800" y="1905000"/>
            <a:ext cx="4669036" cy="41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Aucuba, Japanese / Aucuba japonica cv.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Holly, Carissa / Ilex cornuta ‘Carissa’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Azalea / Rhododendron hybrid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Lantana / Lantana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Daylily / Hemerocallis species cv.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Camellia / Camellia japonica cv. 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Magnolia, Southern / Magnolia grandiflora cv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158</Words>
  <Application>Microsoft Office PowerPoint</Application>
  <PresentationFormat>On-screen Show (4:3)</PresentationFormat>
  <Paragraphs>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Junior Nursery Landscape</vt:lpstr>
      <vt:lpstr>Mahonia, Leatherleaf / Mahonia bealei</vt:lpstr>
      <vt:lpstr>Aucuba, Japanese / Aucuba japonica cv. </vt:lpstr>
      <vt:lpstr>Holly, Carissa / Ilex cornuta ‘Carissa’ </vt:lpstr>
      <vt:lpstr>Azalea / Rhododendron hybrid </vt:lpstr>
      <vt:lpstr>Lantana / Lantana camara </vt:lpstr>
      <vt:lpstr>Daylily / Hemerocallis species cv.</vt:lpstr>
      <vt:lpstr>Camellia / Camellia japonica cv. </vt:lpstr>
      <vt:lpstr>Magnolia, Southern / Magnolia grandiflora cv</vt:lpstr>
      <vt:lpstr>Ivy, English / Hedera helix</vt:lpstr>
      <vt:lpstr>Liriope / Liriope muscari cv.s</vt:lpstr>
      <vt:lpstr>Holly, Dwarf Burford / Ilex cornuta ‘Burfordii’</vt:lpstr>
      <vt:lpstr>Holly, Chinese / Ilex cornuta</vt:lpstr>
      <vt:lpstr>Cast Iron Plant / Aspidistra elatior </vt:lpstr>
      <vt:lpstr>Boxwood / Buxus species </vt:lpstr>
      <vt:lpstr>Gardenia, Cape Jasmine / Gardenia jasminoides </vt:lpstr>
      <vt:lpstr>Dogwood, Flowering / Cornus florida </vt:lpstr>
      <vt:lpstr>Maple, Japanese / Acer palmatum cv. </vt:lpstr>
      <vt:lpstr>Loropetalum / Loropetalum chinese</vt:lpstr>
      <vt:lpstr>Pyracantha / Pyracantha coccinea </vt:lpstr>
      <vt:lpstr>Crape Myrtle / Lagerstroemia indica cv. </vt:lpstr>
      <vt:lpstr>Cleyera, Japanese / Ternstroemia gymnanthera </vt:lpstr>
      <vt:lpstr>Fountain Grass / Pennisetum setaceum </vt:lpstr>
      <vt:lpstr>Hawthorn, Indian / Raphiolepis indicum </vt:lpstr>
      <vt:lpstr>Shade fabric (Shade cloth)</vt:lpstr>
      <vt:lpstr>Bypass pruner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Nursery Landscape</dc:title>
  <dc:creator>South Region Ag Ed</dc:creator>
  <cp:lastModifiedBy>South Region Hort</cp:lastModifiedBy>
  <cp:revision>4</cp:revision>
  <dcterms:created xsi:type="dcterms:W3CDTF">2020-02-10T15:53:01Z</dcterms:created>
  <dcterms:modified xsi:type="dcterms:W3CDTF">2020-02-12T18:20:51Z</dcterms:modified>
</cp:coreProperties>
</file>