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9"/>
    <p:restoredTop sz="94659"/>
  </p:normalViewPr>
  <p:slideViewPr>
    <p:cSldViewPr snapToGrid="0" snapToObjects="1">
      <p:cViewPr varScale="1">
        <p:scale>
          <a:sx n="114" d="100"/>
          <a:sy n="114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9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9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1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9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4471-F5C7-224E-A608-F69AC761012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703E6-0119-284C-BBB8-B2103FA6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7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2394-B697-6341-B3A4-1D883F775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2018 State Floral Design CDE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D3F9F-0406-C847-A6CC-B9CC997C5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Junior ID</a:t>
            </a:r>
          </a:p>
        </p:txBody>
      </p:sp>
    </p:spTree>
    <p:extLst>
      <p:ext uri="{BB962C8B-B14F-4D97-AF65-F5344CB8AC3E}">
        <p14:creationId xmlns:p14="http://schemas.microsoft.com/office/powerpoint/2010/main" val="387937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3CD6-03F2-8148-8658-F616598A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Aspidistra/ Aspidistra </a:t>
            </a:r>
            <a:r>
              <a:rPr lang="en-US" dirty="0" err="1"/>
              <a:t>elatior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85DC9C-F5F5-E441-949F-A4706982A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96145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F2DD-7E4B-7A49-A541-EFB8D320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Alstroemeria</a:t>
            </a:r>
            <a:r>
              <a:rPr lang="en-US" dirty="0"/>
              <a:t> / </a:t>
            </a:r>
            <a:r>
              <a:rPr lang="en-US" dirty="0" err="1"/>
              <a:t>Alstroemeria</a:t>
            </a:r>
            <a:r>
              <a:rPr lang="en-US" dirty="0"/>
              <a:t> sp.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056FA6-11E2-284C-A63C-8360DA2DD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10492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92E9-FD48-9C47-9F60-35D5C4D8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Pittosporum / Pittosporum tobira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BA09E4-A306-6547-A917-64B44F644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04730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683D-DCAE-DD4D-908A-84888791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Delphinium / Delphinium </a:t>
            </a:r>
            <a:r>
              <a:rPr lang="en-US" dirty="0" err="1"/>
              <a:t>elatum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A43CC0-EE45-744B-B399-1C3EE72EA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22646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A35E-0859-D64B-A0D9-FE07FA6A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Spider or Fuji Mum/Chrysanthemum sp.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BD7B56-3EC2-BA4C-B2F5-EC07777D0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84302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FA4B-073E-AB45-9B11-5987A345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Eucalyptus / Eucalyptus sp.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A388F7-19FA-9749-9A4A-E303BC00B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63916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D4AD-8987-4F4B-A49A-8DD8125F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Hypericum Berry/</a:t>
            </a:r>
            <a:r>
              <a:rPr lang="en-US" dirty="0" err="1"/>
              <a:t>Hypericaceae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95B710-240D-C642-A80C-771693095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07584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F681-7B5B-AA46-977F-6C23C323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Spray Roses/Rosa sp.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BD7A48-B8AB-5148-B858-B230DF733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76470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96B3-FB9C-2145-90C8-0905F02F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Gerbera Daisy / Gerbera </a:t>
            </a:r>
            <a:r>
              <a:rPr lang="en-US" dirty="0" err="1"/>
              <a:t>jamesonii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DC482-59B8-AA40-97A6-A556ECF0B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873346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BF04-D914-E745-90B0-B2317D30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Stock / </a:t>
            </a:r>
            <a:r>
              <a:rPr lang="en-US" dirty="0" err="1"/>
              <a:t>Matthiola</a:t>
            </a:r>
            <a:r>
              <a:rPr lang="en-US" dirty="0"/>
              <a:t> </a:t>
            </a:r>
            <a:r>
              <a:rPr lang="en-US" dirty="0" err="1"/>
              <a:t>incana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CCA07C-8BD7-2840-B9C0-D83645016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53906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03A0-E4EF-524B-A575-0BA7D098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Leather leaf Fern / </a:t>
            </a:r>
            <a:r>
              <a:rPr lang="en-US" dirty="0" err="1"/>
              <a:t>Rumohra</a:t>
            </a:r>
            <a:r>
              <a:rPr lang="en-US" dirty="0"/>
              <a:t> </a:t>
            </a:r>
            <a:r>
              <a:rPr lang="en-US" dirty="0" err="1"/>
              <a:t>adiantiformis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9DB7F9-762D-254F-B95C-C023E8448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52475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FCCE-F56B-0542-BD58-226B4E07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Statice</a:t>
            </a:r>
            <a:r>
              <a:rPr lang="en-US" dirty="0"/>
              <a:t> / </a:t>
            </a:r>
            <a:r>
              <a:rPr lang="en-US" dirty="0" err="1"/>
              <a:t>Limonium</a:t>
            </a:r>
            <a:r>
              <a:rPr lang="en-US" dirty="0"/>
              <a:t> </a:t>
            </a:r>
            <a:r>
              <a:rPr lang="en-US" dirty="0" err="1"/>
              <a:t>latifolium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436DD6-501C-584C-B43F-F7CA5D3C3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74417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4595-9375-174E-B2B4-CA3F808A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Snapdragon / Antirrhinum major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4BB505-0BBD-A542-B3DB-022CE8513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31559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4971-D419-E842-B736-E40003BB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Spanish moss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A8B5AF-7E47-524B-A9C9-2A2E777A0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92926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2F22-FCA3-EF46-98F4-3E094C4F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Sheet moss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6468E1-4FFE-FA4A-B87D-393937FCF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05814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829E-98E6-C845-A7B4-BFE1154C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Floral foam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88A47-1334-C942-9C7C-6B8703212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54417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92E0-B01F-1948-9EE4-C879DF2E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Decorative wire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F986E-2FCA-454F-9EFA-6D087C62E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304009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1245-615E-E04C-9319-5088E427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Floral Adhesive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9F0712-A46B-C447-9365-8FE4B6543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26201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AA25-60D5-C644-9089-742B3977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Chrysanthemum / Chrysanthemum </a:t>
            </a:r>
            <a:r>
              <a:rPr lang="en-US" sz="4000" dirty="0" err="1"/>
              <a:t>morifolium</a:t>
            </a:r>
            <a:r>
              <a:rPr lang="en-US" sz="40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FE4CF6-A767-F840-8A90-370E6FE9C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57324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53F7-2B87-B043-9D46-377C1D19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Rose / Rosa </a:t>
            </a:r>
            <a:r>
              <a:rPr lang="en-US" dirty="0" err="1"/>
              <a:t>hybrida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9778EC-3BDD-0149-8084-D93A4ECE3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77568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1FBD-D767-A043-BC4A-76E46ABA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Hydrangea/</a:t>
            </a:r>
            <a:r>
              <a:rPr lang="en-US" dirty="0" err="1"/>
              <a:t>Hydrangeaceae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9E8679-6C3A-C046-ADEE-96D422AF7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02008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75BD-C248-C84D-BE20-0535D6EE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Wax Flower/</a:t>
            </a:r>
            <a:r>
              <a:rPr lang="en-US" dirty="0" err="1"/>
              <a:t>Chamelaucieae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7510B3-D105-914B-8E51-A001A30EB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09924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E7C4-206E-EB40-8FAE-A2ADDF73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Tree Fern / Asparagus </a:t>
            </a:r>
            <a:r>
              <a:rPr lang="en-US" dirty="0" err="1"/>
              <a:t>virgatus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2F429-95C3-BD47-A419-C500766F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7" y="2544520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04234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7A3-4B83-CA45-AFE1-485B583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Baby’s Breath / Gypsophila </a:t>
            </a:r>
            <a:r>
              <a:rPr lang="en-US" dirty="0" err="1"/>
              <a:t>paniculata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0A8AE3-A3F7-634C-AD9F-8A7E098C5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3724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37B7-6116-894A-8283-D9A007D3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Solidago</a:t>
            </a:r>
            <a:r>
              <a:rPr lang="en-US" dirty="0"/>
              <a:t> (Goldenrod) / </a:t>
            </a:r>
            <a:r>
              <a:rPr lang="en-US" dirty="0" err="1"/>
              <a:t>Solidago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0A314D-83AC-2B4C-85A5-8BAAF3E7F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95326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111</Words>
  <Application>Microsoft Macintosh PowerPoint</Application>
  <PresentationFormat>Widescreen</PresentationFormat>
  <Paragraphs>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2018 State Floral Design CDE</vt:lpstr>
      <vt:lpstr>Leather leaf Fern / Rumohra adiantiformis</vt:lpstr>
      <vt:lpstr>Chrysanthemum / Chrysanthemum morifolium </vt:lpstr>
      <vt:lpstr>Rose / Rosa hybrida </vt:lpstr>
      <vt:lpstr>Hydrangea/Hydrangeaceae </vt:lpstr>
      <vt:lpstr>Wax Flower/Chamelaucieae</vt:lpstr>
      <vt:lpstr>Tree Fern / Asparagus virgatus</vt:lpstr>
      <vt:lpstr>Baby’s Breath / Gypsophila paniculata</vt:lpstr>
      <vt:lpstr>Solidago (Goldenrod) / Solidago </vt:lpstr>
      <vt:lpstr>Aspidistra/ Aspidistra elatior </vt:lpstr>
      <vt:lpstr>Alstroemeria / Alstroemeria sp. </vt:lpstr>
      <vt:lpstr>Pittosporum / Pittosporum tobira</vt:lpstr>
      <vt:lpstr>Delphinium / Delphinium elatum </vt:lpstr>
      <vt:lpstr>Spider or Fuji Mum/Chrysanthemum sp. </vt:lpstr>
      <vt:lpstr>Eucalyptus / Eucalyptus sp. </vt:lpstr>
      <vt:lpstr>Hypericum Berry/Hypericaceae </vt:lpstr>
      <vt:lpstr>Spray Roses/Rosa sp.</vt:lpstr>
      <vt:lpstr>Gerbera Daisy / Gerbera jamesonii </vt:lpstr>
      <vt:lpstr>Stock / Matthiola incana</vt:lpstr>
      <vt:lpstr>Statice / Limonium latifolium </vt:lpstr>
      <vt:lpstr>Snapdragon / Antirrhinum major</vt:lpstr>
      <vt:lpstr>Spanish moss</vt:lpstr>
      <vt:lpstr>Sheet moss </vt:lpstr>
      <vt:lpstr>Floral foam </vt:lpstr>
      <vt:lpstr>Decorative wire</vt:lpstr>
      <vt:lpstr>Floral Adhesive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State Floral Design CDE</dc:title>
  <dc:creator>Kylie Bruce</dc:creator>
  <cp:lastModifiedBy>Kylie Bruce</cp:lastModifiedBy>
  <cp:revision>2</cp:revision>
  <dcterms:created xsi:type="dcterms:W3CDTF">2018-12-08T15:26:32Z</dcterms:created>
  <dcterms:modified xsi:type="dcterms:W3CDTF">2018-12-08T16:29:18Z</dcterms:modified>
</cp:coreProperties>
</file>