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8" r:id="rId7"/>
    <p:sldId id="276" r:id="rId8"/>
    <p:sldId id="263" r:id="rId9"/>
    <p:sldId id="267" r:id="rId10"/>
    <p:sldId id="269" r:id="rId11"/>
    <p:sldId id="270" r:id="rId12"/>
    <p:sldId id="271" r:id="rId13"/>
    <p:sldId id="273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F4C84-4EEA-4F0C-97A3-89437A30E5DB}" v="12" dt="2020-06-08T21:39:52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7FFC7-72C7-49E0-A7BB-A183B8DD4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4BE99-C0D6-474C-A3C0-E364A1EB3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EC022-6FAE-45BB-BE2B-A6EBEACE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CDD9B-C355-4925-854F-968392ADC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1F3FE-A86E-4A82-9F92-3B9CF80E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C9B51-CA57-4495-B31C-A49E1E44C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51DD7F-996A-4897-8E8F-DFE9C74FA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05FD3-877B-491C-9C15-A640AFA0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C0989-88CE-440C-9C23-08126417F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B6B5A-6FA9-47DF-A45F-D5B4E21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434FBA-6140-4776-A1B9-05CEF2F87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F5294-30CF-4D5A-9B27-616C91090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35B66-BC95-4575-A077-6278F7EB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C1777-E653-415A-A576-E5228BB27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5223B-72E1-490C-8E41-CB9329FC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0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3E5A9-24CB-4B29-8955-4B4BED09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DA87F-01FA-444F-9E09-0E117BD6B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19939-97E1-47B3-8AA8-86F19242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8CC4-E183-42BC-A543-609FBF2A3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C1ECF-D942-491B-B34F-1EC4DF060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9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627D7-BF5A-4B61-A5D0-4621BF58B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1BFE5-7C2A-4C10-AA05-BD5582773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8FDBB-E41C-4F5B-812D-D83C0718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70741-7A91-4A38-B0EB-8ABADDDF6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D44CB-FF1E-499F-959C-73F756259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2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41986-3DF6-4779-B65E-0B9DF518C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AB4B2-D7CC-42C1-8F28-4AD1EBCBB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43BB3E-55B8-4AC5-9AF1-2B30C2BB3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EF5E3-6704-413B-A84B-C1F825941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EDDB1-1C5B-454F-AB0C-14D78D1EC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5CA4C-68DE-4916-AA35-80D68B4E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6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121E8-D9F7-4022-B145-6512524DD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1682B-DA23-439C-9C1F-D5EA33D9C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61A2-1BE6-42F2-8F35-4A028EE1E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841D3-9617-40DB-9679-2649723C6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3ACD0-009D-46F8-BD5F-00D397A4B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3FE0CB-2A47-43A3-8176-CFBAB86D3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0D2FE7-AC79-4846-816C-55F7838B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FD3EF1-9451-441C-8235-7005B4542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1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2311C-410A-4187-836C-C94722B24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8720BE-532F-447B-A9F7-2B4761FE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663D83-B56F-487A-9158-12D33940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1D81F-BAF1-4100-8A37-B2C168778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5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F9A1B-7DC1-42DC-B1FB-5B14F6FF9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919759-A8BA-4820-A87F-DBDF67BC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31117-5805-4DA3-9601-C68FB08B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1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87469-343F-4565-8EAD-CD222049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C9C5-CCC0-474A-8BAF-5139A55B1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DD5CF6-DC7E-4C41-866E-E0C48167A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89683-DA1C-4217-A427-5984C312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29F9F-B0AD-4431-9BDC-3BE87061B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63A17-4948-4DD9-AAC4-4D162D8B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4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506E0-B8E4-4E6E-AD90-706698065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D8C308-D99C-44B4-8E89-E4CBDF58F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66688-F0A0-4C30-AB21-640CF723C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3858B-0ED9-42E6-A240-365294555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A88AE-90EE-45A8-8CD7-41A3D83A5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433E2-FEA1-4A16-AB42-93E7B555D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4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3E501E-B494-4ADC-B907-C532DCDE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FD5C7-93B0-4B81-833B-403D750E2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2962F-5665-45C0-9267-46BA20E2A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EDD37-4A1E-4555-98C4-753EA36A10EF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4528E-90F9-4FE2-A4BD-7E5F65BEA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D250D-3D2C-4FE9-BA31-EAA725AF4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9012F-F23B-46ED-B8B2-E5EED4BB1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1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B21C-96BD-41BC-B768-331DB81EAE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Course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D70AC-AA34-4CB6-A525-27F79E4832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Middle School Lawnmower Course</a:t>
            </a:r>
          </a:p>
        </p:txBody>
      </p:sp>
    </p:spTree>
    <p:extLst>
      <p:ext uri="{BB962C8B-B14F-4D97-AF65-F5344CB8AC3E}">
        <p14:creationId xmlns:p14="http://schemas.microsoft.com/office/powerpoint/2010/main" val="22860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F1A6698-5534-48FC-9B45-9998FADDF281}"/>
              </a:ext>
            </a:extLst>
          </p:cNvPr>
          <p:cNvSpPr/>
          <p:nvPr/>
        </p:nvSpPr>
        <p:spPr>
          <a:xfrm>
            <a:off x="1202421" y="817226"/>
            <a:ext cx="3656658" cy="914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8E001A-1B26-4A4E-AF1F-AE195AAD97A8}"/>
              </a:ext>
            </a:extLst>
          </p:cNvPr>
          <p:cNvSpPr/>
          <p:nvPr/>
        </p:nvSpPr>
        <p:spPr>
          <a:xfrm>
            <a:off x="3944679" y="1731626"/>
            <a:ext cx="914400" cy="1968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E6A408-65E8-4A4C-A42D-1AE37B20435C}"/>
              </a:ext>
            </a:extLst>
          </p:cNvPr>
          <p:cNvSpPr/>
          <p:nvPr/>
        </p:nvSpPr>
        <p:spPr>
          <a:xfrm>
            <a:off x="4859079" y="2785730"/>
            <a:ext cx="1945758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6D877B-399F-4874-BDC2-C237D892E24F}"/>
              </a:ext>
            </a:extLst>
          </p:cNvPr>
          <p:cNvSpPr/>
          <p:nvPr/>
        </p:nvSpPr>
        <p:spPr>
          <a:xfrm>
            <a:off x="6804836" y="1520456"/>
            <a:ext cx="3413052" cy="21796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C59CEA3-4962-42BF-9563-C56F2247FDA7}"/>
              </a:ext>
            </a:extLst>
          </p:cNvPr>
          <p:cNvSpPr/>
          <p:nvPr/>
        </p:nvSpPr>
        <p:spPr>
          <a:xfrm>
            <a:off x="7729870" y="2456119"/>
            <a:ext cx="340242" cy="31897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302C10-4949-4845-9E2E-C4BCA8ACC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744" y="2445883"/>
            <a:ext cx="353599" cy="32921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4DBE760-DC8E-4635-9BFD-927955A36593}"/>
              </a:ext>
            </a:extLst>
          </p:cNvPr>
          <p:cNvSpPr/>
          <p:nvPr/>
        </p:nvSpPr>
        <p:spPr>
          <a:xfrm>
            <a:off x="1202421" y="4986670"/>
            <a:ext cx="797442" cy="1564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BD4D3D-5BD2-46CE-8463-A0DA70C4A242}"/>
              </a:ext>
            </a:extLst>
          </p:cNvPr>
          <p:cNvSpPr txBox="1"/>
          <p:nvPr/>
        </p:nvSpPr>
        <p:spPr>
          <a:xfrm>
            <a:off x="3104707" y="5316279"/>
            <a:ext cx="811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Block 5 is for the shed which is the starting and ending point for the event.  The shed</a:t>
            </a:r>
          </a:p>
          <a:p>
            <a:r>
              <a:rPr lang="en-US" dirty="0"/>
              <a:t>measures 12 feet x 6 feet 2 inches and contains a start/stop line 3 feet from the end.</a:t>
            </a:r>
          </a:p>
        </p:txBody>
      </p:sp>
    </p:spTree>
    <p:extLst>
      <p:ext uri="{BB962C8B-B14F-4D97-AF65-F5344CB8AC3E}">
        <p14:creationId xmlns:p14="http://schemas.microsoft.com/office/powerpoint/2010/main" val="199320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2D34D5-5779-4047-9880-CD649153E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484" y="0"/>
            <a:ext cx="11075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65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D31E5-B185-43C9-87AD-EE86C5830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Middle School Course – Overhead View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482617A-0F88-441B-A0FE-C9EEBE9B90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182" t="6723" r="7778" b="6028"/>
          <a:stretch/>
        </p:blipFill>
        <p:spPr>
          <a:xfrm>
            <a:off x="1226916" y="1348452"/>
            <a:ext cx="8264323" cy="550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62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2D34D5-5779-4047-9880-CD649153E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484" y="0"/>
            <a:ext cx="11075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38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F1A6698-5534-48FC-9B45-9998FADDF281}"/>
              </a:ext>
            </a:extLst>
          </p:cNvPr>
          <p:cNvSpPr/>
          <p:nvPr/>
        </p:nvSpPr>
        <p:spPr>
          <a:xfrm>
            <a:off x="1202421" y="817226"/>
            <a:ext cx="3656658" cy="914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8E001A-1B26-4A4E-AF1F-AE195AAD97A8}"/>
              </a:ext>
            </a:extLst>
          </p:cNvPr>
          <p:cNvSpPr/>
          <p:nvPr/>
        </p:nvSpPr>
        <p:spPr>
          <a:xfrm>
            <a:off x="3944679" y="1731626"/>
            <a:ext cx="914400" cy="1968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E6A408-65E8-4A4C-A42D-1AE37B20435C}"/>
              </a:ext>
            </a:extLst>
          </p:cNvPr>
          <p:cNvSpPr/>
          <p:nvPr/>
        </p:nvSpPr>
        <p:spPr>
          <a:xfrm>
            <a:off x="4859079" y="2775096"/>
            <a:ext cx="1945758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6D877B-399F-4874-BDC2-C237D892E24F}"/>
              </a:ext>
            </a:extLst>
          </p:cNvPr>
          <p:cNvSpPr/>
          <p:nvPr/>
        </p:nvSpPr>
        <p:spPr>
          <a:xfrm>
            <a:off x="6804836" y="1520456"/>
            <a:ext cx="3413052" cy="21796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C59CEA3-4962-42BF-9563-C56F2247FDA7}"/>
              </a:ext>
            </a:extLst>
          </p:cNvPr>
          <p:cNvSpPr/>
          <p:nvPr/>
        </p:nvSpPr>
        <p:spPr>
          <a:xfrm>
            <a:off x="7729870" y="2456119"/>
            <a:ext cx="340242" cy="31897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302C10-4949-4845-9E2E-C4BCA8ACC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0744" y="2445883"/>
            <a:ext cx="353599" cy="32921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4DBE760-DC8E-4635-9BFD-927955A36593}"/>
              </a:ext>
            </a:extLst>
          </p:cNvPr>
          <p:cNvSpPr/>
          <p:nvPr/>
        </p:nvSpPr>
        <p:spPr>
          <a:xfrm>
            <a:off x="1202421" y="4986670"/>
            <a:ext cx="797442" cy="1564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2BA3D9-400D-494B-81DC-77CB08267127}"/>
              </a:ext>
            </a:extLst>
          </p:cNvPr>
          <p:cNvSpPr txBox="1"/>
          <p:nvPr/>
        </p:nvSpPr>
        <p:spPr>
          <a:xfrm>
            <a:off x="3572540" y="4688958"/>
            <a:ext cx="7969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Break the course up into 5 separate blocks.  Lay it out block by block until complete.</a:t>
            </a:r>
          </a:p>
        </p:txBody>
      </p:sp>
    </p:spTree>
    <p:extLst>
      <p:ext uri="{BB962C8B-B14F-4D97-AF65-F5344CB8AC3E}">
        <p14:creationId xmlns:p14="http://schemas.microsoft.com/office/powerpoint/2010/main" val="3614016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F1A6698-5534-48FC-9B45-9998FADDF281}"/>
              </a:ext>
            </a:extLst>
          </p:cNvPr>
          <p:cNvSpPr/>
          <p:nvPr/>
        </p:nvSpPr>
        <p:spPr>
          <a:xfrm>
            <a:off x="1202420" y="817226"/>
            <a:ext cx="9270649" cy="26117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59D06A-B841-4490-B678-1EAD8577293F}"/>
              </a:ext>
            </a:extLst>
          </p:cNvPr>
          <p:cNvSpPr txBox="1"/>
          <p:nvPr/>
        </p:nvSpPr>
        <p:spPr>
          <a:xfrm>
            <a:off x="1775637" y="4933507"/>
            <a:ext cx="8357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Begin by laying out the 1</a:t>
            </a:r>
            <a:r>
              <a:rPr lang="en-US" baseline="30000" dirty="0"/>
              <a:t>st</a:t>
            </a:r>
            <a:r>
              <a:rPr lang="en-US" dirty="0"/>
              <a:t> Block.  It measures 28 feet x 6 feet and 2 inches (74 inches)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3DAFF3-2522-4A09-9AE7-2D4DCA14FFE4}"/>
              </a:ext>
            </a:extLst>
          </p:cNvPr>
          <p:cNvSpPr txBox="1"/>
          <p:nvPr/>
        </p:nvSpPr>
        <p:spPr>
          <a:xfrm>
            <a:off x="5610727" y="44789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28’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2D634E-27EA-4094-92B6-EDCCAC43591D}"/>
              </a:ext>
            </a:extLst>
          </p:cNvPr>
          <p:cNvSpPr txBox="1"/>
          <p:nvPr/>
        </p:nvSpPr>
        <p:spPr>
          <a:xfrm>
            <a:off x="557692" y="1828800"/>
            <a:ext cx="6254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6’ 2”</a:t>
            </a:r>
          </a:p>
          <a:p>
            <a:r>
              <a:rPr lang="en-US" dirty="0"/>
              <a:t>Or</a:t>
            </a:r>
          </a:p>
          <a:p>
            <a:r>
              <a:rPr lang="en-US" dirty="0"/>
              <a:t>74”</a:t>
            </a:r>
          </a:p>
        </p:txBody>
      </p:sp>
    </p:spTree>
    <p:extLst>
      <p:ext uri="{BB962C8B-B14F-4D97-AF65-F5344CB8AC3E}">
        <p14:creationId xmlns:p14="http://schemas.microsoft.com/office/powerpoint/2010/main" val="5667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D24C4B3-034D-45BE-A1B3-2B1C09B688EE}"/>
              </a:ext>
            </a:extLst>
          </p:cNvPr>
          <p:cNvGrpSpPr/>
          <p:nvPr/>
        </p:nvGrpSpPr>
        <p:grpSpPr>
          <a:xfrm>
            <a:off x="1202421" y="817226"/>
            <a:ext cx="8079802" cy="5583574"/>
            <a:chOff x="1202421" y="817226"/>
            <a:chExt cx="3656658" cy="288290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F1A6698-5534-48FC-9B45-9998FADDF281}"/>
                </a:ext>
              </a:extLst>
            </p:cNvPr>
            <p:cNvSpPr/>
            <p:nvPr/>
          </p:nvSpPr>
          <p:spPr>
            <a:xfrm>
              <a:off x="1202421" y="817226"/>
              <a:ext cx="3656658" cy="9144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8E001A-1B26-4A4E-AF1F-AE195AAD97A8}"/>
                </a:ext>
              </a:extLst>
            </p:cNvPr>
            <p:cNvSpPr/>
            <p:nvPr/>
          </p:nvSpPr>
          <p:spPr>
            <a:xfrm>
              <a:off x="3944679" y="1731626"/>
              <a:ext cx="914400" cy="1968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ECBA644-2971-46D5-8FAF-7ED1008B1767}"/>
              </a:ext>
            </a:extLst>
          </p:cNvPr>
          <p:cNvSpPr txBox="1"/>
          <p:nvPr/>
        </p:nvSpPr>
        <p:spPr>
          <a:xfrm>
            <a:off x="8102009" y="407227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426586-7307-410A-907A-651D13B77335}"/>
              </a:ext>
            </a:extLst>
          </p:cNvPr>
          <p:cNvSpPr txBox="1"/>
          <p:nvPr/>
        </p:nvSpPr>
        <p:spPr>
          <a:xfrm>
            <a:off x="1202421" y="4986670"/>
            <a:ext cx="3604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Then attach the 2</a:t>
            </a:r>
            <a:r>
              <a:rPr lang="en-US" baseline="30000" dirty="0"/>
              <a:t>nd</a:t>
            </a:r>
            <a:r>
              <a:rPr lang="en-US" dirty="0"/>
              <a:t> block to the 1</a:t>
            </a:r>
            <a:r>
              <a:rPr lang="en-US" baseline="30000" dirty="0"/>
              <a:t>st</a:t>
            </a:r>
            <a:r>
              <a:rPr lang="en-US" dirty="0"/>
              <a:t>.  </a:t>
            </a:r>
          </a:p>
          <a:p>
            <a:r>
              <a:rPr lang="en-US" dirty="0"/>
              <a:t>It measures 15 feet x 74 inches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30E09D-E6E4-4236-A357-762A8C40A29C}"/>
              </a:ext>
            </a:extLst>
          </p:cNvPr>
          <p:cNvSpPr txBox="1"/>
          <p:nvPr/>
        </p:nvSpPr>
        <p:spPr>
          <a:xfrm>
            <a:off x="9420447" y="426977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37C80B-3E53-4C0C-9037-C0CCCA2B9937}"/>
              </a:ext>
            </a:extLst>
          </p:cNvPr>
          <p:cNvSpPr txBox="1"/>
          <p:nvPr/>
        </p:nvSpPr>
        <p:spPr>
          <a:xfrm>
            <a:off x="8016147" y="6488668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74”</a:t>
            </a:r>
          </a:p>
        </p:txBody>
      </p:sp>
    </p:spTree>
    <p:extLst>
      <p:ext uri="{BB962C8B-B14F-4D97-AF65-F5344CB8AC3E}">
        <p14:creationId xmlns:p14="http://schemas.microsoft.com/office/powerpoint/2010/main" val="174738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CDBE98C-0288-4FA9-8FD9-2ED6BC008AF1}"/>
              </a:ext>
            </a:extLst>
          </p:cNvPr>
          <p:cNvGrpSpPr/>
          <p:nvPr/>
        </p:nvGrpSpPr>
        <p:grpSpPr>
          <a:xfrm>
            <a:off x="1202421" y="817226"/>
            <a:ext cx="9951132" cy="5349658"/>
            <a:chOff x="1202421" y="817226"/>
            <a:chExt cx="5602416" cy="288290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F1A6698-5534-48FC-9B45-9998FADDF281}"/>
                </a:ext>
              </a:extLst>
            </p:cNvPr>
            <p:cNvSpPr/>
            <p:nvPr/>
          </p:nvSpPr>
          <p:spPr>
            <a:xfrm>
              <a:off x="1202421" y="817226"/>
              <a:ext cx="3656658" cy="9144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8E001A-1B26-4A4E-AF1F-AE195AAD97A8}"/>
                </a:ext>
              </a:extLst>
            </p:cNvPr>
            <p:cNvSpPr/>
            <p:nvPr/>
          </p:nvSpPr>
          <p:spPr>
            <a:xfrm>
              <a:off x="3944679" y="1731626"/>
              <a:ext cx="914400" cy="1968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7E6A408-65E8-4A4C-A42D-1AE37B20435C}"/>
                </a:ext>
              </a:extLst>
            </p:cNvPr>
            <p:cNvSpPr/>
            <p:nvPr/>
          </p:nvSpPr>
          <p:spPr>
            <a:xfrm>
              <a:off x="4859079" y="2785730"/>
              <a:ext cx="1945758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0FE89C3-E624-488C-B083-9D441D76C267}"/>
              </a:ext>
            </a:extLst>
          </p:cNvPr>
          <p:cNvSpPr txBox="1"/>
          <p:nvPr/>
        </p:nvSpPr>
        <p:spPr>
          <a:xfrm>
            <a:off x="1456660" y="4114800"/>
            <a:ext cx="44135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Continue with the 3</a:t>
            </a:r>
            <a:r>
              <a:rPr lang="en-US" baseline="30000" dirty="0"/>
              <a:t>rd</a:t>
            </a:r>
            <a:r>
              <a:rPr lang="en-US" dirty="0"/>
              <a:t> block by attaching it to </a:t>
            </a:r>
          </a:p>
          <a:p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block.</a:t>
            </a:r>
          </a:p>
          <a:p>
            <a:r>
              <a:rPr lang="en-US" dirty="0"/>
              <a:t>It also measures 15 feet x 74 inches.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359945-DD50-4083-B862-95B69A385825}"/>
              </a:ext>
            </a:extLst>
          </p:cNvPr>
          <p:cNvSpPr txBox="1"/>
          <p:nvPr/>
        </p:nvSpPr>
        <p:spPr>
          <a:xfrm>
            <a:off x="9321633" y="41148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15’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CAC31D-4EF5-4339-B24F-95B3C33879D7}"/>
              </a:ext>
            </a:extLst>
          </p:cNvPr>
          <p:cNvSpPr txBox="1"/>
          <p:nvPr/>
        </p:nvSpPr>
        <p:spPr>
          <a:xfrm>
            <a:off x="11344940" y="5038130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74”</a:t>
            </a:r>
          </a:p>
        </p:txBody>
      </p:sp>
    </p:spTree>
    <p:extLst>
      <p:ext uri="{BB962C8B-B14F-4D97-AF65-F5344CB8AC3E}">
        <p14:creationId xmlns:p14="http://schemas.microsoft.com/office/powerpoint/2010/main" val="2776265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0E5374-6FA6-432D-BC7B-D9E933C23433}"/>
              </a:ext>
            </a:extLst>
          </p:cNvPr>
          <p:cNvGrpSpPr/>
          <p:nvPr/>
        </p:nvGrpSpPr>
        <p:grpSpPr>
          <a:xfrm>
            <a:off x="489099" y="414671"/>
            <a:ext cx="10823944" cy="4210492"/>
            <a:chOff x="1202421" y="817226"/>
            <a:chExt cx="9015467" cy="288290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F1A6698-5534-48FC-9B45-9998FADDF281}"/>
                </a:ext>
              </a:extLst>
            </p:cNvPr>
            <p:cNvSpPr/>
            <p:nvPr/>
          </p:nvSpPr>
          <p:spPr>
            <a:xfrm>
              <a:off x="1202421" y="817226"/>
              <a:ext cx="3656658" cy="9144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8E001A-1B26-4A4E-AF1F-AE195AAD97A8}"/>
                </a:ext>
              </a:extLst>
            </p:cNvPr>
            <p:cNvSpPr/>
            <p:nvPr/>
          </p:nvSpPr>
          <p:spPr>
            <a:xfrm>
              <a:off x="3944679" y="1731626"/>
              <a:ext cx="914400" cy="1968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7E6A408-65E8-4A4C-A42D-1AE37B20435C}"/>
                </a:ext>
              </a:extLst>
            </p:cNvPr>
            <p:cNvSpPr/>
            <p:nvPr/>
          </p:nvSpPr>
          <p:spPr>
            <a:xfrm>
              <a:off x="4859079" y="2785730"/>
              <a:ext cx="1945758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16D877B-399F-4874-BDC2-C237D892E24F}"/>
                </a:ext>
              </a:extLst>
            </p:cNvPr>
            <p:cNvSpPr/>
            <p:nvPr/>
          </p:nvSpPr>
          <p:spPr>
            <a:xfrm>
              <a:off x="6804836" y="1520456"/>
              <a:ext cx="3413052" cy="217967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66EF9DE-165F-4544-828B-98D36FEA54DE}"/>
              </a:ext>
            </a:extLst>
          </p:cNvPr>
          <p:cNvSpPr txBox="1"/>
          <p:nvPr/>
        </p:nvSpPr>
        <p:spPr>
          <a:xfrm>
            <a:off x="893135" y="4944140"/>
            <a:ext cx="93189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</a:t>
            </a:r>
            <a:r>
              <a:rPr lang="en-US" baseline="30000" dirty="0"/>
              <a:t>th</a:t>
            </a:r>
            <a:r>
              <a:rPr lang="en-US" dirty="0"/>
              <a:t> block is the most complicated because of the addition of the “trees.”</a:t>
            </a:r>
          </a:p>
          <a:p>
            <a:endParaRPr lang="en-US" dirty="0"/>
          </a:p>
          <a:p>
            <a:r>
              <a:rPr lang="en-US" dirty="0"/>
              <a:t>It measures 23 feet 6 inches x 14 feet 10 inches and is explained in greater detail in the next slide.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53639E-BBEE-4619-949A-38CA7829DB68}"/>
              </a:ext>
            </a:extLst>
          </p:cNvPr>
          <p:cNvSpPr txBox="1"/>
          <p:nvPr/>
        </p:nvSpPr>
        <p:spPr>
          <a:xfrm>
            <a:off x="9335386" y="1041991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23’ 6”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E9166C-845C-4764-AD2C-D1E82F42B3DB}"/>
              </a:ext>
            </a:extLst>
          </p:cNvPr>
          <p:cNvSpPr txBox="1"/>
          <p:nvPr/>
        </p:nvSpPr>
        <p:spPr>
          <a:xfrm>
            <a:off x="11313043" y="2818327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14’ 10”</a:t>
            </a:r>
          </a:p>
        </p:txBody>
      </p:sp>
    </p:spTree>
    <p:extLst>
      <p:ext uri="{BB962C8B-B14F-4D97-AF65-F5344CB8AC3E}">
        <p14:creationId xmlns:p14="http://schemas.microsoft.com/office/powerpoint/2010/main" val="849941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64DB42C-DD43-4071-A281-883C305E9501}"/>
              </a:ext>
            </a:extLst>
          </p:cNvPr>
          <p:cNvGrpSpPr/>
          <p:nvPr/>
        </p:nvGrpSpPr>
        <p:grpSpPr>
          <a:xfrm>
            <a:off x="170120" y="116959"/>
            <a:ext cx="9080205" cy="5869172"/>
            <a:chOff x="6804836" y="1520456"/>
            <a:chExt cx="3413052" cy="217967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16D877B-399F-4874-BDC2-C237D892E24F}"/>
                </a:ext>
              </a:extLst>
            </p:cNvPr>
            <p:cNvSpPr/>
            <p:nvPr/>
          </p:nvSpPr>
          <p:spPr>
            <a:xfrm>
              <a:off x="6804836" y="1520456"/>
              <a:ext cx="3413052" cy="217967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C59CEA3-4962-42BF-9563-C56F2247FDA7}"/>
                </a:ext>
              </a:extLst>
            </p:cNvPr>
            <p:cNvSpPr/>
            <p:nvPr/>
          </p:nvSpPr>
          <p:spPr>
            <a:xfrm>
              <a:off x="7729870" y="2456119"/>
              <a:ext cx="340242" cy="31897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B302C10-4949-4845-9E2E-C4BCA8ACC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70744" y="2445883"/>
              <a:ext cx="353599" cy="329213"/>
            </a:xfrm>
            <a:prstGeom prst="rect">
              <a:avLst/>
            </a:prstGeom>
          </p:spPr>
        </p:pic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E3B28A5-98A4-4E46-8ABA-5B0B83A4EC00}"/>
              </a:ext>
            </a:extLst>
          </p:cNvPr>
          <p:cNvCxnSpPr>
            <a:cxnSpLocks/>
          </p:cNvCxnSpPr>
          <p:nvPr/>
        </p:nvCxnSpPr>
        <p:spPr>
          <a:xfrm>
            <a:off x="170120" y="3065856"/>
            <a:ext cx="242393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DB4657A-EF8B-4418-ACD7-2B0932A16980}"/>
              </a:ext>
            </a:extLst>
          </p:cNvPr>
          <p:cNvSpPr txBox="1"/>
          <p:nvPr/>
        </p:nvSpPr>
        <p:spPr>
          <a:xfrm>
            <a:off x="1144777" y="269652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74”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7D81BC-C07E-4FDE-A638-E57F6EFF14B5}"/>
              </a:ext>
            </a:extLst>
          </p:cNvPr>
          <p:cNvCxnSpPr>
            <a:cxnSpLocks/>
          </p:cNvCxnSpPr>
          <p:nvPr/>
        </p:nvCxnSpPr>
        <p:spPr>
          <a:xfrm>
            <a:off x="3568707" y="3065856"/>
            <a:ext cx="236367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469935BF-43E9-4503-9FDE-DAD2DE3CE51C}"/>
              </a:ext>
            </a:extLst>
          </p:cNvPr>
          <p:cNvSpPr/>
          <p:nvPr/>
        </p:nvSpPr>
        <p:spPr>
          <a:xfrm>
            <a:off x="4528937" y="2696524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74”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D97B6B5-E36E-4DC5-8C0F-7F9755B1A445}"/>
              </a:ext>
            </a:extLst>
          </p:cNvPr>
          <p:cNvCxnSpPr>
            <a:cxnSpLocks/>
            <a:endCxn id="7" idx="3"/>
          </p:cNvCxnSpPr>
          <p:nvPr/>
        </p:nvCxnSpPr>
        <p:spPr>
          <a:xfrm>
            <a:off x="6873106" y="3051545"/>
            <a:ext cx="237721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FCE6171-CDA1-471C-A601-022D6317DA58}"/>
              </a:ext>
            </a:extLst>
          </p:cNvPr>
          <p:cNvSpPr/>
          <p:nvPr/>
        </p:nvSpPr>
        <p:spPr>
          <a:xfrm>
            <a:off x="7761663" y="2696524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74”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07ABB25-AFAF-4B90-99C3-02E86AD31069}"/>
              </a:ext>
            </a:extLst>
          </p:cNvPr>
          <p:cNvCxnSpPr>
            <a:cxnSpLocks/>
          </p:cNvCxnSpPr>
          <p:nvPr/>
        </p:nvCxnSpPr>
        <p:spPr>
          <a:xfrm>
            <a:off x="6402742" y="116959"/>
            <a:ext cx="0" cy="24775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AA965D0-89A5-4FEF-99EE-5CA1C9312998}"/>
              </a:ext>
            </a:extLst>
          </p:cNvPr>
          <p:cNvSpPr/>
          <p:nvPr/>
        </p:nvSpPr>
        <p:spPr>
          <a:xfrm>
            <a:off x="6402742" y="1030254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74”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2C3AF37-17ED-4A41-81EE-8EFE0FD22F81}"/>
              </a:ext>
            </a:extLst>
          </p:cNvPr>
          <p:cNvCxnSpPr>
            <a:cxnSpLocks/>
          </p:cNvCxnSpPr>
          <p:nvPr/>
        </p:nvCxnSpPr>
        <p:spPr>
          <a:xfrm flipV="1">
            <a:off x="3051810" y="3495309"/>
            <a:ext cx="0" cy="24908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5B6B7250-C615-40AA-9099-4712E6ED59F1}"/>
              </a:ext>
            </a:extLst>
          </p:cNvPr>
          <p:cNvSpPr/>
          <p:nvPr/>
        </p:nvSpPr>
        <p:spPr>
          <a:xfrm>
            <a:off x="3116142" y="4556053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74”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D6E9A8A-90F5-4790-A296-B346E7ACC455}"/>
              </a:ext>
            </a:extLst>
          </p:cNvPr>
          <p:cNvCxnSpPr/>
          <p:nvPr/>
        </p:nvCxnSpPr>
        <p:spPr>
          <a:xfrm>
            <a:off x="2002466" y="1637131"/>
            <a:ext cx="914400" cy="914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E66F804-FF03-4F0D-A755-2197F2A24006}"/>
              </a:ext>
            </a:extLst>
          </p:cNvPr>
          <p:cNvSpPr txBox="1"/>
          <p:nvPr/>
        </p:nvSpPr>
        <p:spPr>
          <a:xfrm>
            <a:off x="668694" y="980072"/>
            <a:ext cx="1745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diameter of</a:t>
            </a:r>
          </a:p>
          <a:p>
            <a:r>
              <a:rPr lang="en-US" dirty="0"/>
              <a:t>each circle is 30”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DEF60DA-A80D-45A2-9803-8E57D7D5F1FA}"/>
              </a:ext>
            </a:extLst>
          </p:cNvPr>
          <p:cNvSpPr txBox="1"/>
          <p:nvPr/>
        </p:nvSpPr>
        <p:spPr>
          <a:xfrm>
            <a:off x="668694" y="6230915"/>
            <a:ext cx="582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Length of side is 74” + 30” + 74” + 30” + 74” = 282” or 23’ 6”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C5136E-9B08-4D5C-A137-AE5E5E0AA125}"/>
              </a:ext>
            </a:extLst>
          </p:cNvPr>
          <p:cNvSpPr txBox="1"/>
          <p:nvPr/>
        </p:nvSpPr>
        <p:spPr>
          <a:xfrm>
            <a:off x="9531014" y="1626120"/>
            <a:ext cx="22862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Width of end is </a:t>
            </a:r>
          </a:p>
          <a:p>
            <a:r>
              <a:rPr lang="en-US" dirty="0"/>
              <a:t>74” + 30” + 74” = 178”</a:t>
            </a:r>
          </a:p>
          <a:p>
            <a:r>
              <a:rPr lang="en-US" dirty="0"/>
              <a:t>Or 14’ 10”</a:t>
            </a:r>
          </a:p>
        </p:txBody>
      </p:sp>
    </p:spTree>
    <p:extLst>
      <p:ext uri="{BB962C8B-B14F-4D97-AF65-F5344CB8AC3E}">
        <p14:creationId xmlns:p14="http://schemas.microsoft.com/office/powerpoint/2010/main" val="3763651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2CF58E3FB5804AAB891D928123CE78" ma:contentTypeVersion="6" ma:contentTypeDescription="Create a new document." ma:contentTypeScope="" ma:versionID="12bdc968ce65b25dc803490d0977b741">
  <xsd:schema xmlns:xsd="http://www.w3.org/2001/XMLSchema" xmlns:xs="http://www.w3.org/2001/XMLSchema" xmlns:p="http://schemas.microsoft.com/office/2006/metadata/properties" xmlns:ns3="43cbbf28-4472-4bbc-8120-6a22e18da23d" targetNamespace="http://schemas.microsoft.com/office/2006/metadata/properties" ma:root="true" ma:fieldsID="2382778fddcfe2054725477ce4d85c3c" ns3:_="">
    <xsd:import namespace="43cbbf28-4472-4bbc-8120-6a22e18da2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cbbf28-4472-4bbc-8120-6a22e18da2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686344-9144-4DE7-B94C-97D3B83C46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5834DD-F42E-4EAE-A884-03BA094F4C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cbbf28-4472-4bbc-8120-6a22e18da2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532013-413C-4301-B25C-E3FABB84890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267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Course Layout</vt:lpstr>
      <vt:lpstr>Middle School Course – Overhead 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Layout</dc:title>
  <dc:creator>Kevin Jump</dc:creator>
  <cp:lastModifiedBy>Kevin Jump</cp:lastModifiedBy>
  <cp:revision>15</cp:revision>
  <dcterms:created xsi:type="dcterms:W3CDTF">2020-06-08T17:45:36Z</dcterms:created>
  <dcterms:modified xsi:type="dcterms:W3CDTF">2020-06-11T23:23:37Z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0x0101009D2CF58E3FB5804AAB891D928123CE78</vt:lpwstr>
  </property>
</Properties>
</file>