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18"/>
  </p:notesMasterIdLst>
  <p:handoutMasterIdLst>
    <p:handoutMasterId r:id="rId19"/>
  </p:handoutMasterIdLst>
  <p:sldIdLst>
    <p:sldId id="256" r:id="rId2"/>
    <p:sldId id="428" r:id="rId3"/>
    <p:sldId id="257" r:id="rId4"/>
    <p:sldId id="272" r:id="rId5"/>
    <p:sldId id="307" r:id="rId6"/>
    <p:sldId id="308" r:id="rId7"/>
    <p:sldId id="309" r:id="rId8"/>
    <p:sldId id="310" r:id="rId9"/>
    <p:sldId id="311" r:id="rId10"/>
    <p:sldId id="329" r:id="rId11"/>
    <p:sldId id="345" r:id="rId12"/>
    <p:sldId id="348" r:id="rId13"/>
    <p:sldId id="351" r:id="rId14"/>
    <p:sldId id="435" r:id="rId15"/>
    <p:sldId id="436" r:id="rId16"/>
    <p:sldId id="43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682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79E9B9E3-7FEE-4504-A1EE-433AB28B87C8}"/>
    <pc:docChg chg="delSld">
      <pc:chgData name="Melissa Riley" userId="d5efca3b52404f59" providerId="LiveId" clId="{79E9B9E3-7FEE-4504-A1EE-433AB28B87C8}" dt="2025-01-17T16:31:20.626" v="0" actId="47"/>
      <pc:docMkLst>
        <pc:docMk/>
      </pc:docMkLst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654467835" sldId="25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033803780" sldId="25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653360954" sldId="26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065339662" sldId="26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072126108" sldId="26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407173324" sldId="26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671820806" sldId="26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898346366" sldId="26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95739981" sldId="267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837696796" sldId="26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974875464" sldId="27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947706184" sldId="27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913736262" sldId="27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88027389" sldId="27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170627467" sldId="27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642527291" sldId="277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619426224" sldId="27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755495784" sldId="27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918396365" sldId="28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95488649" sldId="28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006517453" sldId="28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970738765" sldId="28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203932392" sldId="28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494572809" sldId="287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031917188" sldId="28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599246497" sldId="28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348369598" sldId="29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938681052" sldId="29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570988116" sldId="29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072256946" sldId="29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582877102" sldId="29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761759777" sldId="29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670698707" sldId="297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524612539" sldId="29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227315816" sldId="29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645559061" sldId="30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96456136" sldId="30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007732423" sldId="30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07890917" sldId="30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721669517" sldId="30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690481070" sldId="30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661957831" sldId="30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145447756" sldId="31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935620446" sldId="31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533458894" sldId="31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63034877" sldId="31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34764948" sldId="31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418622433" sldId="317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54281353" sldId="31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503132819" sldId="31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539822355" sldId="32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448825155" sldId="32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076572944" sldId="32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801538744" sldId="32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507660070" sldId="32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910802749" sldId="32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446384906" sldId="327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103901049" sldId="32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857502455" sldId="33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146455750" sldId="33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949980118" sldId="33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607817164" sldId="33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527114456" sldId="33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816937312" sldId="33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205958424" sldId="33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451030933" sldId="33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754029646" sldId="34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482476151" sldId="34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971584947" sldId="34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098088824" sldId="34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313534519" sldId="34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64061000" sldId="34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677949302" sldId="34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936147148" sldId="35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538269536" sldId="35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934267248" sldId="35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614637728" sldId="35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410223687" sldId="41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929841890" sldId="417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297032091" sldId="41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611300329" sldId="41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886457313" sldId="42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172660940" sldId="42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313859700" sldId="42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307387488" sldId="42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76800277" sldId="42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684583825" sldId="42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881771211" sldId="42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847116940" sldId="427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795890137" sldId="42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075600099" sldId="43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633591862" sldId="43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879179868" sldId="43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420684064" sldId="43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283805297" sldId="43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100698883" sldId="43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743482738" sldId="44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197086307" sldId="44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461493411" sldId="44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20824580" sldId="44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17017149" sldId="44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620460228" sldId="44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725106964" sldId="446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67025255" sldId="447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441687111" sldId="448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1789322222" sldId="449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929468680" sldId="450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309662531" sldId="451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35301702" sldId="452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924019898" sldId="453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2967255971" sldId="454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4263816198" sldId="455"/>
        </pc:sldMkLst>
      </pc:sldChg>
      <pc:sldChg chg="del">
        <pc:chgData name="Melissa Riley" userId="d5efca3b52404f59" providerId="LiveId" clId="{79E9B9E3-7FEE-4504-A1EE-433AB28B87C8}" dt="2025-01-17T16:31:20.626" v="0" actId="47"/>
        <pc:sldMkLst>
          <pc:docMk/>
          <pc:sldMk cId="3383881898" sldId="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6BA4AC-2B14-FD43-0CF0-608069DED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9A55E-5B6C-C4A8-5501-7B466D98CD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DF8595-041D-4CFD-9668-B71FC562F2A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846B9-1E05-0189-526F-43B64E1B54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35E1-D99F-BB09-002B-D9CC4013E5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C64DB2-468A-4C42-A5B3-109534CF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07ED9C-DA64-4182-9B5B-2F9170F305E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6510C2-E77E-4F16-844C-A3D50A37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77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11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25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74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9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Nursery/Landscape Plant Id tips</a:t>
            </a:r>
            <a:br>
              <a:rPr lang="en-US" sz="7200" dirty="0"/>
            </a:br>
            <a:r>
              <a:rPr lang="en-US" sz="5000" dirty="0"/>
              <a:t>sorted By Category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F5B69-1BF7-4BEA-AA11-6BB816741E84}"/>
              </a:ext>
            </a:extLst>
          </p:cNvPr>
          <p:cNvSpPr txBox="1"/>
          <p:nvPr/>
        </p:nvSpPr>
        <p:spPr>
          <a:xfrm>
            <a:off x="4225637" y="6188766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free resource provided by Georgia Agricultural Education </a:t>
            </a:r>
          </a:p>
          <a:p>
            <a:r>
              <a:rPr lang="en-US" dirty="0"/>
              <a:t>Original creator: Melissa Riley, Central Region Horticulture Teacher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FACB1-E579-3D43-1C7B-521303DEC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564" y="5621789"/>
            <a:ext cx="13107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pachysandra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5DDFC-7BE3-47A9-815D-B1E133A94559}"/>
              </a:ext>
            </a:extLst>
          </p:cNvPr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groundcover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Whorled leaflets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Scalloped or Serrated at the ends of leaf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Grows 8-12" high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Flowers are small, white, and in 1-2 inch spikes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B7081-1D4B-36E2-052B-EE187C1AB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D10792-4E66-36DD-8313-A485159787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4964A-8AFD-414F-5E49-8D935EDCB1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sedum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BD7D3-F80D-4D70-A386-A60FD90EA0AC}"/>
              </a:ext>
            </a:extLst>
          </p:cNvPr>
          <p:cNvSpPr txBox="1"/>
          <p:nvPr/>
        </p:nvSpPr>
        <p:spPr>
          <a:xfrm>
            <a:off x="765051" y="2286001"/>
            <a:ext cx="60158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Small growing perennial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in a variety of colors and sizes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Most varieties are low growing and spreading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rounded succulent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Leaves are opposite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Most flowers but flowers also range in size and color 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462DAB16-FC2D-400E-BB5D-1F4F137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1C752-FE7E-27B5-D462-29455F2CE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46365" y="2"/>
            <a:ext cx="5149751" cy="3402351"/>
          </a:xfrm>
          <a:custGeom>
            <a:avLst/>
            <a:gdLst/>
            <a:ahLst/>
            <a:cxnLst/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FA503-0DE0-7284-21B9-7784D91110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046364" y="3511830"/>
            <a:ext cx="5149751" cy="3346171"/>
          </a:xfrm>
          <a:custGeom>
            <a:avLst/>
            <a:gdLst/>
            <a:ahLst/>
            <a:cxnLst/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770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Vinca (periwinkle)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46D454-1905-E00A-16F4-DD284290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low-growing, trailing evergreen vine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opposite leaves that can be solid green or variegated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Smooth margins and often features a white midrib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Bluish/purple  or white 5 petal flowers </a:t>
            </a:r>
          </a:p>
        </p:txBody>
      </p:sp>
      <p:pic>
        <p:nvPicPr>
          <p:cNvPr id="9" name="Picture 8" descr="A close-up of a plant&#10;&#10;Description automatically generated">
            <a:extLst>
              <a:ext uri="{FF2B5EF4-FFF2-40B4-BE49-F238E27FC236}">
                <a16:creationId xmlns:a16="http://schemas.microsoft.com/office/drawing/2014/main" id="{93DF78D8-0DD9-9F74-78B2-EE012C70B6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5" name="Picture 4" descr="A purple flower on a plant&#10;&#10;Description automatically generated">
            <a:extLst>
              <a:ext uri="{FF2B5EF4-FFF2-40B4-BE49-F238E27FC236}">
                <a16:creationId xmlns:a16="http://schemas.microsoft.com/office/drawing/2014/main" id="{132AC992-B6C8-36F4-B9BF-782C35D70D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6" name="Picture 5" descr="A close-up of a plant&#10;&#10;Description automatically generated">
            <a:extLst>
              <a:ext uri="{FF2B5EF4-FFF2-40B4-BE49-F238E27FC236}">
                <a16:creationId xmlns:a16="http://schemas.microsoft.com/office/drawing/2014/main" id="{F714E098-4329-CB8D-A7E7-93A97677E3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wintercreeper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55DDE-11B7-49FE-B9F1-2DC5ED703792}"/>
              </a:ext>
            </a:extLst>
          </p:cNvPr>
          <p:cNvSpPr txBox="1"/>
          <p:nvPr/>
        </p:nvSpPr>
        <p:spPr>
          <a:xfrm>
            <a:off x="1127760" y="1673817"/>
            <a:ext cx="4238719" cy="420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to semi-evergreen mounding vine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Opposite, serrated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Often roots form at nodes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be multiple colors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Wooden stem, older growth bark like appearance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19568-F131-DABF-7C75-51D1678DCB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D302BE-FFBE-8337-92B2-6E6EA83F50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302DB9-0EC4-1BD0-8EF7-325D590F53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70473A-066A-381A-7789-77B7981666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A7F46C-4291-C0CA-385E-E5547CAD7F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13018" y="3919502"/>
            <a:ext cx="2380790" cy="29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50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1A481-C05C-DFD2-26C5-52493F36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A785A-ECA4-303F-72C4-E07D074F2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404546"/>
            <a:ext cx="2608118" cy="632529"/>
          </a:xfrm>
        </p:spPr>
        <p:txBody>
          <a:bodyPr/>
          <a:lstStyle/>
          <a:p>
            <a:r>
              <a:rPr lang="en-US" dirty="0"/>
              <a:t>Blue Rug Juniper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3208E4-B8F6-4975-E28D-FCD028DD7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2836" y="1007002"/>
            <a:ext cx="2747664" cy="632529"/>
          </a:xfrm>
        </p:spPr>
        <p:txBody>
          <a:bodyPr/>
          <a:lstStyle/>
          <a:p>
            <a:r>
              <a:rPr lang="en-US" dirty="0"/>
              <a:t>Shore Juniper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DD651B-1AF4-B2CB-FC2B-81C981BF4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686798" y="4025838"/>
            <a:ext cx="2747665" cy="18796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315F7-E86F-5243-8D47-90EE33F152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394B949-A0CF-FAAE-00D0-6EF9C823FD9B}"/>
              </a:ext>
            </a:extLst>
          </p:cNvPr>
          <p:cNvSpPr txBox="1">
            <a:spLocks/>
          </p:cNvSpPr>
          <p:nvPr/>
        </p:nvSpPr>
        <p:spPr>
          <a:xfrm>
            <a:off x="4722168" y="1404545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Andorra Juniper </a:t>
            </a:r>
          </a:p>
        </p:txBody>
      </p:sp>
      <p:pic>
        <p:nvPicPr>
          <p:cNvPr id="1026" name="Picture 2" descr="Blue Rug Juniper">
            <a:extLst>
              <a:ext uri="{FF2B5EF4-FFF2-40B4-BE49-F238E27FC236}">
                <a16:creationId xmlns:a16="http://schemas.microsoft.com/office/drawing/2014/main" id="{C2C377CE-E7BA-402C-74CD-C54764E5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37" y="4135580"/>
            <a:ext cx="3061069" cy="20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8DBADF-382B-F57E-A61E-881EA2EE43F2}"/>
              </a:ext>
            </a:extLst>
          </p:cNvPr>
          <p:cNvSpPr txBox="1"/>
          <p:nvPr/>
        </p:nvSpPr>
        <p:spPr>
          <a:xfrm>
            <a:off x="983673" y="2216727"/>
            <a:ext cx="2608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Needles blue/green color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Flat soft needles that spread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Shortest</a:t>
            </a:r>
            <a:r>
              <a:rPr lang="en-US" dirty="0"/>
              <a:t> of all 3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EA1AA-8DAB-1B2E-4233-822DC407F25C}"/>
              </a:ext>
            </a:extLst>
          </p:cNvPr>
          <p:cNvSpPr txBox="1"/>
          <p:nvPr/>
        </p:nvSpPr>
        <p:spPr>
          <a:xfrm>
            <a:off x="4234405" y="2271512"/>
            <a:ext cx="2608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Needles gray/green (turn purple in fall)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Soft needles, not flat, grow upward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Tallest</a:t>
            </a:r>
            <a:r>
              <a:rPr lang="en-US" dirty="0"/>
              <a:t> of all 3 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BC35F4-4CEE-EAAC-93C9-4B9200C3FC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850" y="3865418"/>
            <a:ext cx="2476673" cy="29503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3BE747-62B4-B35A-D403-D73C0D7B5F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755" y="3814204"/>
            <a:ext cx="3724697" cy="2793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97295B-EEB3-C8DC-891C-74BC1A83657C}"/>
              </a:ext>
            </a:extLst>
          </p:cNvPr>
          <p:cNvSpPr txBox="1"/>
          <p:nvPr/>
        </p:nvSpPr>
        <p:spPr>
          <a:xfrm>
            <a:off x="8119115" y="1782230"/>
            <a:ext cx="29818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Needles blue/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Spikey needles with an awl (circular) shape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 slightly up and then spreads 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Shorter then Andorra but taller than Blue Rug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02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A2382-B05C-E446-6637-8938BA75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1E1500-9ECA-45B0-50D8-2A4E2AEC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050D3-9323-8842-47D9-3240E2982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404546"/>
            <a:ext cx="2608118" cy="632529"/>
          </a:xfrm>
        </p:spPr>
        <p:txBody>
          <a:bodyPr/>
          <a:lstStyle/>
          <a:p>
            <a:r>
              <a:rPr lang="en-US" dirty="0"/>
              <a:t>Confederate jasmine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98643C-74F4-C331-4E06-C3D541F6D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2836" y="1007002"/>
            <a:ext cx="2747664" cy="632529"/>
          </a:xfrm>
        </p:spPr>
        <p:txBody>
          <a:bodyPr/>
          <a:lstStyle/>
          <a:p>
            <a:r>
              <a:rPr lang="en-US" dirty="0"/>
              <a:t>Vinca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C42456-9B33-D52B-EB75-9FEC19E414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97AA77E-A57F-35DC-8B40-BF498E52913F}"/>
              </a:ext>
            </a:extLst>
          </p:cNvPr>
          <p:cNvSpPr txBox="1">
            <a:spLocks/>
          </p:cNvSpPr>
          <p:nvPr/>
        </p:nvSpPr>
        <p:spPr>
          <a:xfrm>
            <a:off x="4722168" y="1404545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Winter creeper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C2971-A2DE-A271-5B88-732F70E2828F}"/>
              </a:ext>
            </a:extLst>
          </p:cNvPr>
          <p:cNvSpPr txBox="1"/>
          <p:nvPr/>
        </p:nvSpPr>
        <p:spPr>
          <a:xfrm>
            <a:off x="987990" y="1994513"/>
            <a:ext cx="2759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Solid green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Smooth edges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Thick, fleshy (leathery) feeling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Woody slender 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flowers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3E4225-FC8E-D7BC-8FB9-ECA9E10F6316}"/>
              </a:ext>
            </a:extLst>
          </p:cNvPr>
          <p:cNvSpPr txBox="1"/>
          <p:nvPr/>
        </p:nvSpPr>
        <p:spPr>
          <a:xfrm>
            <a:off x="4265954" y="2037074"/>
            <a:ext cx="2608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Solid green or variegated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Serrated edges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Woody, bark like stem can often see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Non-showy flowers  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C9A2E-4A34-899D-3E7F-688472359B9C}"/>
              </a:ext>
            </a:extLst>
          </p:cNvPr>
          <p:cNvSpPr txBox="1"/>
          <p:nvPr/>
        </p:nvSpPr>
        <p:spPr>
          <a:xfrm>
            <a:off x="8222171" y="1721265"/>
            <a:ext cx="3234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Solid green or variegated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Smooth edges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Soft, thin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White midrib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 green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Blue/ purple flowers most common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D42C9-4FBB-792D-A6B4-64F1563CBA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645" y="4090554"/>
            <a:ext cx="3812664" cy="2357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6DF14B-861C-9066-154B-42222AA653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0" y="4237718"/>
            <a:ext cx="2431472" cy="2431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5B9223-2DD1-2226-193E-F5CB2C91FE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648" y="4064247"/>
            <a:ext cx="2245247" cy="26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AE108-B499-1BD7-5948-9A17F2657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08858F-3559-D1BA-7727-35BE3C45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6EE4E-1852-4F43-E1C6-08DB3E5D5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9548" y="1301986"/>
            <a:ext cx="2608118" cy="632529"/>
          </a:xfrm>
        </p:spPr>
        <p:txBody>
          <a:bodyPr/>
          <a:lstStyle/>
          <a:p>
            <a:r>
              <a:rPr lang="en-US" dirty="0"/>
              <a:t>Ajuga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57098A-9803-5A31-ADC9-68475699A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8893" y="1065480"/>
            <a:ext cx="2747664" cy="632529"/>
          </a:xfrm>
        </p:spPr>
        <p:txBody>
          <a:bodyPr/>
          <a:lstStyle/>
          <a:p>
            <a:r>
              <a:rPr lang="en-US" dirty="0"/>
              <a:t>pachysandra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E986C-C7E4-B12C-A8DB-FB4FE5EF15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F69161-E1CE-11C7-B824-EF7ADA610F11}"/>
              </a:ext>
            </a:extLst>
          </p:cNvPr>
          <p:cNvSpPr txBox="1"/>
          <p:nvPr/>
        </p:nvSpPr>
        <p:spPr>
          <a:xfrm>
            <a:off x="1277560" y="1925287"/>
            <a:ext cx="2759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Tight, dense 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purple to bronze or variegated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opposite 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64225-8D73-8BAA-C5F6-F4ED50720326}"/>
              </a:ext>
            </a:extLst>
          </p:cNvPr>
          <p:cNvSpPr txBox="1"/>
          <p:nvPr/>
        </p:nvSpPr>
        <p:spPr>
          <a:xfrm>
            <a:off x="6958893" y="1758007"/>
            <a:ext cx="3234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Whirled leaf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Scalloped or serrated at the ends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Solid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Thicker leaf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498F4-C68E-F852-323C-6D2C77C111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778" y="3983894"/>
            <a:ext cx="3557752" cy="2668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90E0D-E712-5756-634A-6A3C99B6DC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387" y="3983894"/>
            <a:ext cx="3033883" cy="26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0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E719-BAD9-A908-6F44-7FE755C1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covers &amp; vines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F3162-060F-CA95-E4BB-16E73B616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Ajuga (carpet bugle)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Ground cover, less than 1 foot tall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Leaves look like false dandelion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Tight dense growth-herbaceous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Flowers usually blue-purple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Leaves purple to bronze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7A5FFD-B556-C3A6-FFCC-18E16B3941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2C424-2F4D-2C5D-FA43-09A2F579EB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C4E999-20AF-C527-0446-F2704F55C3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Cast iron plant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shrub or clump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venation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leaf is on a single stem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Large, glossy leaves that can be solid green, speckled or variegated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2B72DB-B61C-26C6-EEAB-08EDC2953D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English ivy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5051" y="2286001"/>
            <a:ext cx="60158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Evergreen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Vine or Trailing Groundcover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Woody stems on older growth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Three-lobed/starlike shaped leaf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be variegated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462DAB16-FC2D-400E-BB5D-1F4F137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46365" y="2"/>
            <a:ext cx="5149751" cy="3402351"/>
          </a:xfrm>
          <a:custGeom>
            <a:avLst/>
            <a:gdLst/>
            <a:ahLst/>
            <a:cxnLst/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9FDD0-61F1-F12F-F13E-11F5932593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46364" y="3511830"/>
            <a:ext cx="5149751" cy="3346171"/>
          </a:xfrm>
          <a:custGeom>
            <a:avLst/>
            <a:gdLst/>
            <a:ahLst/>
            <a:cxnLst/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771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Confederate jasmine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vine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 flowers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opposite and have a thick, fleshy texture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Woody stems, dark brown to reddish in color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Produce long, narrow seed pods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C8096-088B-7ED4-7022-F8CF428329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C884C2-8899-FEA2-FC50-10ADAB5F0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6098800" y="3735508"/>
            <a:ext cx="3386036" cy="2858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B51F1-3447-1FA3-90A8-B69BC7F916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2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Blue rug juniper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5051" y="2286001"/>
            <a:ext cx="60158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Evergreen groundcover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Soft needles,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spikey like shore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Fine, scale-like needles with a bluish-silver color that can turn purple in cold weather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Needles have an upright growth pattern, but the plant does not get over 1 foot tall </a:t>
            </a:r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462DAB16-FC2D-400E-BB5D-1F4F137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631CDF-E9DB-34B8-5206-56D97988E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046365" y="2"/>
            <a:ext cx="5149751" cy="3402351"/>
          </a:xfrm>
          <a:custGeom>
            <a:avLst/>
            <a:gdLst/>
            <a:ahLst/>
            <a:cxnLst/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623E98-06AF-6DA2-2BD2-D1FAB8D625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046364" y="3511830"/>
            <a:ext cx="5149751" cy="3346171"/>
          </a:xfrm>
          <a:custGeom>
            <a:avLst/>
            <a:gdLst/>
            <a:ahLst/>
            <a:cxnLst/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98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Shore juniper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29E3D-5384-7599-95D4-EC317F8B7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276B6-2223-72C6-1B72-E99C56AE2D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7151913" y="2460171"/>
            <a:ext cx="4604657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Evergreen groundcover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blue-green, awl-shaped, prickly needles / </a:t>
            </a:r>
            <a:r>
              <a:rPr lang="en-US" i="1"/>
              <a:t>not flat like blue rug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White tips to the leaves </a:t>
            </a:r>
          </a:p>
        </p:txBody>
      </p:sp>
    </p:spTree>
    <p:extLst>
      <p:ext uri="{BB962C8B-B14F-4D97-AF65-F5344CB8AC3E}">
        <p14:creationId xmlns:p14="http://schemas.microsoft.com/office/powerpoint/2010/main" val="1919205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04335"/>
            <a:ext cx="5880100" cy="16817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Andorra juniper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01800-6F63-044B-EBEE-D36953BF9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871982"/>
            <a:ext cx="4398652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1800"/>
              <a:t>Evergreen groundcover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/>
              <a:t>fine, soft, gray-green foliage that often takes on a plum-purple hue in the winter months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/>
              <a:t>Out and up growth pattern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/>
              <a:t>about 18” tall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09A1112-239E-4149-B803-9EC081E3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69539-80B8-CC5F-C73F-B34F14E1E3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5724287" y="2642287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CE326BE-F0B1-46A2-AD11-ECDEEFB38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1AFF6E-533A-B004-B0C2-408F401A6D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581" y="10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F4E094D-2FC9-46CE-8205-CFF6D52B1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D6077A-4C53-9787-AAA7-B7EB4B1880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8095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13661</TotalTime>
  <Words>535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Gill Sans MT</vt:lpstr>
      <vt:lpstr>Impact</vt:lpstr>
      <vt:lpstr>Badge</vt:lpstr>
      <vt:lpstr>Nursery/Landscape Plant Id tips sorted By Category </vt:lpstr>
      <vt:lpstr>Ground covers &amp; vines</vt:lpstr>
      <vt:lpstr>Ajuga (carpet bugle)</vt:lpstr>
      <vt:lpstr>Cast iron plant</vt:lpstr>
      <vt:lpstr>English ivy </vt:lpstr>
      <vt:lpstr>Confederate jasmine</vt:lpstr>
      <vt:lpstr>Blue rug juniper</vt:lpstr>
      <vt:lpstr>Shore juniper</vt:lpstr>
      <vt:lpstr>Andorra juniper</vt:lpstr>
      <vt:lpstr>pachysandra</vt:lpstr>
      <vt:lpstr>sedum</vt:lpstr>
      <vt:lpstr>Vinca (periwinkle)</vt:lpstr>
      <vt:lpstr>wintercreeper</vt:lpstr>
      <vt:lpstr>Now let’s compare </vt:lpstr>
      <vt:lpstr>Now let’s compare </vt:lpstr>
      <vt:lpstr>Now let’s compare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ID</dc:title>
  <dc:creator>Katie Royal</dc:creator>
  <cp:lastModifiedBy>Melissa Riley</cp:lastModifiedBy>
  <cp:revision>55</cp:revision>
  <cp:lastPrinted>2025-01-16T18:20:44Z</cp:lastPrinted>
  <dcterms:created xsi:type="dcterms:W3CDTF">2017-05-11T15:35:14Z</dcterms:created>
  <dcterms:modified xsi:type="dcterms:W3CDTF">2025-01-17T16:31:29Z</dcterms:modified>
</cp:coreProperties>
</file>