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431" r:id="rId3"/>
    <p:sldId id="264" r:id="rId4"/>
    <p:sldId id="269" r:id="rId5"/>
    <p:sldId id="286" r:id="rId6"/>
    <p:sldId id="289" r:id="rId7"/>
    <p:sldId id="305" r:id="rId8"/>
    <p:sldId id="306" r:id="rId9"/>
    <p:sldId id="338" r:id="rId10"/>
    <p:sldId id="341" r:id="rId11"/>
    <p:sldId id="346" r:id="rId12"/>
    <p:sldId id="416" r:id="rId13"/>
    <p:sldId id="444" r:id="rId14"/>
    <p:sldId id="445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CE590-A113-45F7-90D9-A6DF9672D93F}" v="2" dt="2025-01-17T19:05:38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220CE590-A113-45F7-90D9-A6DF9672D93F}"/>
    <pc:docChg chg="custSel delSld modSld">
      <pc:chgData name="Melissa Riley" userId="d5efca3b52404f59" providerId="LiveId" clId="{220CE590-A113-45F7-90D9-A6DF9672D93F}" dt="2025-01-17T19:05:39.031" v="35" actId="962"/>
      <pc:docMkLst>
        <pc:docMk/>
      </pc:docMkLst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48731464" sldId="25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654467835" sldId="25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4033803780" sldId="259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653360954" sldId="26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065339662" sldId="26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072126108" sldId="26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671820806" sldId="26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898346366" sldId="266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95739981" sldId="26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74875464" sldId="27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947706184" sldId="271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966072075" sldId="27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913736262" sldId="27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488027389" sldId="274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4170627467" sldId="276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642527291" sldId="27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619426224" sldId="27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755495784" sldId="27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18396365" sldId="28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5488649" sldId="28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006517453" sldId="28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970738765" sldId="28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494572809" sldId="28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4031917188" sldId="28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348369598" sldId="29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938681052" sldId="29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570988116" sldId="29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072256946" sldId="29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582877102" sldId="29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761759777" sldId="296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670698707" sldId="29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524612539" sldId="29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227315816" sldId="29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645559061" sldId="30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96456136" sldId="30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007732423" sldId="30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407890917" sldId="303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721669517" sldId="304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437710309" sldId="30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889020548" sldId="308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36981876" sldId="309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919205523" sldId="310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488095558" sldId="311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145447756" sldId="31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935620446" sldId="313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533458894" sldId="31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63034877" sldId="31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34764948" sldId="316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418622433" sldId="31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54281353" sldId="31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503132819" sldId="31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539822355" sldId="32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448825155" sldId="321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076572944" sldId="32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801538744" sldId="32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507660070" sldId="32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910802749" sldId="32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446384906" sldId="32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103901049" sldId="328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622710598" sldId="32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857502455" sldId="33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146455750" sldId="33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49980118" sldId="33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607817164" sldId="33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527114456" sldId="33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816937312" sldId="33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451030933" sldId="33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754029646" sldId="340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971584947" sldId="34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098088824" sldId="343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3313534519" sldId="344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667708785" sldId="345"/>
        </pc:sldMkLst>
      </pc:sldChg>
      <pc:sldChg chg="addSp delSp modSp mod">
        <pc:chgData name="Melissa Riley" userId="d5efca3b52404f59" providerId="LiveId" clId="{220CE590-A113-45F7-90D9-A6DF9672D93F}" dt="2025-01-17T19:05:39.031" v="35" actId="962"/>
        <pc:sldMkLst>
          <pc:docMk/>
          <pc:sldMk cId="64061000" sldId="346"/>
        </pc:sldMkLst>
        <pc:spChg chg="mod">
          <ac:chgData name="Melissa Riley" userId="d5efca3b52404f59" providerId="LiveId" clId="{220CE590-A113-45F7-90D9-A6DF9672D93F}" dt="2025-01-17T19:04:55.611" v="27" actId="26606"/>
          <ac:spMkLst>
            <pc:docMk/>
            <pc:sldMk cId="64061000" sldId="346"/>
            <ac:spMk id="6" creationId="{4049D812-8B6E-45DB-22F7-D44307054124}"/>
          </ac:spMkLst>
        </pc:spChg>
        <pc:spChg chg="del">
          <ac:chgData name="Melissa Riley" userId="d5efca3b52404f59" providerId="LiveId" clId="{220CE590-A113-45F7-90D9-A6DF9672D93F}" dt="2025-01-17T19:04:55.611" v="27" actId="26606"/>
          <ac:spMkLst>
            <pc:docMk/>
            <pc:sldMk cId="64061000" sldId="346"/>
            <ac:spMk id="22" creationId="{A9BBD8C9-486F-459C-AC5E-3F2327F28048}"/>
          </ac:spMkLst>
        </pc:spChg>
        <pc:spChg chg="del">
          <ac:chgData name="Melissa Riley" userId="d5efca3b52404f59" providerId="LiveId" clId="{220CE590-A113-45F7-90D9-A6DF9672D93F}" dt="2025-01-17T19:04:55.611" v="27" actId="26606"/>
          <ac:spMkLst>
            <pc:docMk/>
            <pc:sldMk cId="64061000" sldId="346"/>
            <ac:spMk id="24" creationId="{5C5FEBD1-EE60-4C83-8F5E-CEAAAB732507}"/>
          </ac:spMkLst>
        </pc:spChg>
        <pc:spChg chg="add">
          <ac:chgData name="Melissa Riley" userId="d5efca3b52404f59" providerId="LiveId" clId="{220CE590-A113-45F7-90D9-A6DF9672D93F}" dt="2025-01-17T19:04:55.611" v="27" actId="26606"/>
          <ac:spMkLst>
            <pc:docMk/>
            <pc:sldMk cId="64061000" sldId="346"/>
            <ac:spMk id="29" creationId="{A9BBD8C9-486F-459C-AC5E-3F2327F28048}"/>
          </ac:spMkLst>
        </pc:spChg>
        <pc:spChg chg="add">
          <ac:chgData name="Melissa Riley" userId="d5efca3b52404f59" providerId="LiveId" clId="{220CE590-A113-45F7-90D9-A6DF9672D93F}" dt="2025-01-17T19:04:55.611" v="27" actId="26606"/>
          <ac:spMkLst>
            <pc:docMk/>
            <pc:sldMk cId="64061000" sldId="346"/>
            <ac:spMk id="31" creationId="{5C5FEBD1-EE60-4C83-8F5E-CEAAAB732507}"/>
          </ac:spMkLst>
        </pc:spChg>
        <pc:picChg chg="add mod">
          <ac:chgData name="Melissa Riley" userId="d5efca3b52404f59" providerId="LiveId" clId="{220CE590-A113-45F7-90D9-A6DF9672D93F}" dt="2025-01-17T19:05:39.031" v="35" actId="962"/>
          <ac:picMkLst>
            <pc:docMk/>
            <pc:sldMk cId="64061000" sldId="346"/>
            <ac:picMk id="3" creationId="{E9578C3A-EB10-55BE-EA80-9EC44D7F02C2}"/>
          </ac:picMkLst>
        </pc:picChg>
        <pc:picChg chg="del">
          <ac:chgData name="Melissa Riley" userId="d5efca3b52404f59" providerId="LiveId" clId="{220CE590-A113-45F7-90D9-A6DF9672D93F}" dt="2025-01-17T19:04:47.896" v="23" actId="478"/>
          <ac:picMkLst>
            <pc:docMk/>
            <pc:sldMk cId="64061000" sldId="346"/>
            <ac:picMk id="7" creationId="{673151F2-C4A7-ED9E-17EB-B44D8E41B528}"/>
          </ac:picMkLst>
        </pc:picChg>
        <pc:picChg chg="mod ord">
          <ac:chgData name="Melissa Riley" userId="d5efca3b52404f59" providerId="LiveId" clId="{220CE590-A113-45F7-90D9-A6DF9672D93F}" dt="2025-01-17T19:05:38.736" v="32" actId="27614"/>
          <ac:picMkLst>
            <pc:docMk/>
            <pc:sldMk cId="64061000" sldId="346"/>
            <ac:picMk id="8" creationId="{DFCEB644-CCE7-84DD-1EB1-48D13CE34405}"/>
          </ac:picMkLst>
        </pc:picChg>
        <pc:picChg chg="mod ord">
          <ac:chgData name="Melissa Riley" userId="d5efca3b52404f59" providerId="LiveId" clId="{220CE590-A113-45F7-90D9-A6DF9672D93F}" dt="2025-01-17T19:05:39.029" v="34" actId="27614"/>
          <ac:picMkLst>
            <pc:docMk/>
            <pc:sldMk cId="64061000" sldId="346"/>
            <ac:picMk id="10" creationId="{E10F7C87-5B5D-FB66-93B5-88D3566B91DE}"/>
          </ac:picMkLst>
        </pc:picChg>
        <pc:picChg chg="mod">
          <ac:chgData name="Melissa Riley" userId="d5efca3b52404f59" providerId="LiveId" clId="{220CE590-A113-45F7-90D9-A6DF9672D93F}" dt="2025-01-17T19:05:38.590" v="28" actId="27614"/>
          <ac:picMkLst>
            <pc:docMk/>
            <pc:sldMk cId="64061000" sldId="346"/>
            <ac:picMk id="11" creationId="{BE4942C4-4573-A500-FF8D-BC5DE28D4550}"/>
          </ac:picMkLst>
        </pc:picChg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405261592" sldId="34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677949302" sldId="34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936147148" sldId="350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431650318" sldId="35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538269536" sldId="35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34267248" sldId="354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614637728" sldId="355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929841890" sldId="41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297032091" sldId="418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611300329" sldId="41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886457313" sldId="42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172660940" sldId="42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313859700" sldId="42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307387488" sldId="42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76800277" sldId="424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684583825" sldId="42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881771211" sldId="426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847116940" sldId="42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501685209" sldId="428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795890137" sldId="42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075600099" sldId="43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879179868" sldId="43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420684064" sldId="433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175002367" sldId="435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1485235991" sldId="436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994404170" sldId="437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283805297" sldId="438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4100698883" sldId="439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743482738" sldId="440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197086307" sldId="441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2461493411" sldId="442"/>
        </pc:sldMkLst>
      </pc:sldChg>
      <pc:sldChg chg="del">
        <pc:chgData name="Melissa Riley" userId="d5efca3b52404f59" providerId="LiveId" clId="{220CE590-A113-45F7-90D9-A6DF9672D93F}" dt="2025-01-17T16:39:53.361" v="0" actId="47"/>
        <pc:sldMkLst>
          <pc:docMk/>
          <pc:sldMk cId="420824580" sldId="443"/>
        </pc:sldMkLst>
      </pc:sldChg>
      <pc:sldChg chg="modSp mod">
        <pc:chgData name="Melissa Riley" userId="d5efca3b52404f59" providerId="LiveId" clId="{220CE590-A113-45F7-90D9-A6DF9672D93F}" dt="2025-01-17T16:40:18.683" v="3" actId="14100"/>
        <pc:sldMkLst>
          <pc:docMk/>
          <pc:sldMk cId="3620460228" sldId="445"/>
        </pc:sldMkLst>
        <pc:spChg chg="mod">
          <ac:chgData name="Melissa Riley" userId="d5efca3b52404f59" providerId="LiveId" clId="{220CE590-A113-45F7-90D9-A6DF9672D93F}" dt="2025-01-17T16:40:18.683" v="3" actId="14100"/>
          <ac:spMkLst>
            <pc:docMk/>
            <pc:sldMk cId="3620460228" sldId="445"/>
            <ac:spMk id="17" creationId="{E85A028E-2963-6C86-683C-FBD622C6350A}"/>
          </ac:spMkLst>
        </pc:spChg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725106964" sldId="446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467025255" sldId="447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441687111" sldId="448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1789322222" sldId="449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929468680" sldId="450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309662531" sldId="451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35301702" sldId="452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924019898" sldId="453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2967255971" sldId="454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4263816198" sldId="455"/>
        </pc:sldMkLst>
      </pc:sldChg>
      <pc:sldChg chg="del">
        <pc:chgData name="Melissa Riley" userId="d5efca3b52404f59" providerId="LiveId" clId="{220CE590-A113-45F7-90D9-A6DF9672D93F}" dt="2025-01-17T16:40:01.949" v="1" actId="47"/>
        <pc:sldMkLst>
          <pc:docMk/>
          <pc:sldMk cId="3383881898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Landscape rose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44D24-4248-4462-A7F6-A52882987C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31EC8-08D2-A440-4A97-CA2CF7046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C8D51-07AB-B011-6D9D-74A36233FF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AD4E0A-F5FD-BF34-4194-5E1094EA3B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DF865-DCDF-4E81-B312-5EE54F54B8C5}"/>
              </a:ext>
            </a:extLst>
          </p:cNvPr>
          <p:cNvSpPr txBox="1"/>
          <p:nvPr/>
        </p:nvSpPr>
        <p:spPr>
          <a:xfrm>
            <a:off x="7534655" y="2286001"/>
            <a:ext cx="3996410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Alternate, compound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Usually with thorns on the stem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Serrated leaves form in leaflets of typically 5-7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 buds have long sepals that overlap before opening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growth and stems are often red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spirea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9D812-8B6E-45DB-22F7-D4430705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compact, deciduous shrub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Alternate simple leaf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Lance shaped serrated / sharply toothed leaf 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Pronounced midrib on underside of leaf 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Variety of flower colors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Leaves emerges with pinkish-purple tints in spring and turns purplish-bronze in fall</a:t>
            </a:r>
          </a:p>
        </p:txBody>
      </p:sp>
      <p:pic>
        <p:nvPicPr>
          <p:cNvPr id="11" name="Picture 10" descr="A close-up of a bush of pink flowers&#10;&#10;Description automatically generated">
            <a:extLst>
              <a:ext uri="{FF2B5EF4-FFF2-40B4-BE49-F238E27FC236}">
                <a16:creationId xmlns:a16="http://schemas.microsoft.com/office/drawing/2014/main" id="{BE4942C4-4573-A500-FF8D-BC5DE28D45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8" name="Picture 7" descr="A potted plant with red flowers&#10;&#10;Description automatically generated">
            <a:extLst>
              <a:ext uri="{FF2B5EF4-FFF2-40B4-BE49-F238E27FC236}">
                <a16:creationId xmlns:a16="http://schemas.microsoft.com/office/drawing/2014/main" id="{DFCEB644-CCE7-84DD-1EB1-48D13CE34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E9578C3A-EB10-55BE-EA80-9EC44D7F02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0" name="Picture 9" descr="A close-up of two leaves&#10;&#10;Description automatically generated">
            <a:extLst>
              <a:ext uri="{FF2B5EF4-FFF2-40B4-BE49-F238E27FC236}">
                <a16:creationId xmlns:a16="http://schemas.microsoft.com/office/drawing/2014/main" id="{E10F7C87-5B5D-FB66-93B5-88D3566B91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87E7F-1B79-455F-A411-0E360015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Snowball viburnum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825A9-72F3-48BA-996E-42A34336D8B1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Deciduous, large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Opposite, simple leaves with smooth 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toothed edges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Branches are opposite and grow at a 45-degree angle – “forming a V for Viburnum”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large, showy, snowball-like clusters of white flowers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4C75C-B583-4070-9C89-8AB6A89781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7C081-F878-922B-12AA-044099F0B1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6873F-6727-CBBB-19FB-BF87BC7F14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8C93C2-3DB0-0542-2EB1-6C6BFFBF23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DA8C0-CB89-90D5-922F-8F7E75AFC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8E70A0-A680-5FB7-7E9D-5168F583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4A966-2AA6-F326-CA79-06EA2A1EA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/>
              <a:t>Oakleaf Hydrangea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6D07B6-E8F2-8F22-AC25-1C5375137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2836" y="1400395"/>
            <a:ext cx="2747664" cy="632529"/>
          </a:xfrm>
        </p:spPr>
        <p:txBody>
          <a:bodyPr/>
          <a:lstStyle/>
          <a:p>
            <a:r>
              <a:rPr lang="en-US" dirty="0"/>
              <a:t>Snowball viburnum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F9D69F-195C-0B68-7A39-422665665B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751CF71-8B55-D283-2A4E-E5584FC43A16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Bigleaf hydrangea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913C7-FB87-4C32-EDB9-882EB24397C2}"/>
              </a:ext>
            </a:extLst>
          </p:cNvPr>
          <p:cNvSpPr txBox="1"/>
          <p:nvPr/>
        </p:nvSpPr>
        <p:spPr>
          <a:xfrm>
            <a:off x="691350" y="2071927"/>
            <a:ext cx="2608118" cy="198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Leaves look </a:t>
            </a:r>
            <a:r>
              <a:rPr lang="en-US" b="1" dirty="0"/>
              <a:t>similar to an oak leaf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silvery undersides and 3–7 lobes </a:t>
            </a:r>
            <a:r>
              <a:rPr lang="en-US" b="1" dirty="0"/>
              <a:t> 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806602-D5E6-0D1E-7272-AD8CB109CA48}"/>
              </a:ext>
            </a:extLst>
          </p:cNvPr>
          <p:cNvSpPr txBox="1"/>
          <p:nvPr/>
        </p:nvSpPr>
        <p:spPr>
          <a:xfrm>
            <a:off x="4429179" y="2069438"/>
            <a:ext cx="2608118" cy="16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Leaves are </a:t>
            </a:r>
            <a:r>
              <a:rPr lang="en-US" sz="1800" b="1" dirty="0"/>
              <a:t>large</a:t>
            </a:r>
            <a:r>
              <a:rPr lang="en-US" sz="1800" dirty="0"/>
              <a:t>, with </a:t>
            </a:r>
            <a:r>
              <a:rPr lang="en-US" sz="1800" b="1" dirty="0"/>
              <a:t>serrated edges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Very pronounced veins and a scale-like appearance to leaves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D5384-5356-EF71-D1C7-99E2857DF292}"/>
              </a:ext>
            </a:extLst>
          </p:cNvPr>
          <p:cNvSpPr txBox="1"/>
          <p:nvPr/>
        </p:nvSpPr>
        <p:spPr>
          <a:xfrm>
            <a:off x="8285979" y="2129780"/>
            <a:ext cx="2997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leaves with </a:t>
            </a:r>
            <a:r>
              <a:rPr lang="en-US" b="1" dirty="0"/>
              <a:t>smooth or lightly toothed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Branches are opposite and grow at a 45 degree angle – “forming a V for Viburnum”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E86DF-3C17-C687-F309-64518F357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52" y="4208841"/>
            <a:ext cx="3714666" cy="2157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E5DC6-251D-DD44-2029-068D0EAFE3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009" y="4054521"/>
            <a:ext cx="3632097" cy="242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4C8324-B351-7D96-23BA-DAD0120CE8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66" y="4054521"/>
            <a:ext cx="3714667" cy="24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CD53C-C34E-B9C5-449C-1F3B5D46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9DBD3-C285-D590-51F6-F81FB15F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3A5DA-A5D1-B946-34E4-F0B94114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10" y="1125478"/>
            <a:ext cx="2608118" cy="632529"/>
          </a:xfrm>
        </p:spPr>
        <p:txBody>
          <a:bodyPr/>
          <a:lstStyle/>
          <a:p>
            <a:r>
              <a:rPr lang="en-US" dirty="0"/>
              <a:t>Spirea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7B328-342B-426A-EBAD-290906E6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01346" y="1074708"/>
            <a:ext cx="2747664" cy="632529"/>
          </a:xfrm>
        </p:spPr>
        <p:txBody>
          <a:bodyPr/>
          <a:lstStyle/>
          <a:p>
            <a:r>
              <a:rPr lang="en-US" dirty="0"/>
              <a:t>Forsythia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9C80E-F47A-8F06-83F0-2C7A48BD056F}"/>
              </a:ext>
            </a:extLst>
          </p:cNvPr>
          <p:cNvSpPr txBox="1"/>
          <p:nvPr/>
        </p:nvSpPr>
        <p:spPr>
          <a:xfrm>
            <a:off x="1277560" y="1925287"/>
            <a:ext cx="2759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Alternate!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Darker green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Serrated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Dark, smooth bark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A028E-2963-6C86-683C-FBD622C6350A}"/>
              </a:ext>
            </a:extLst>
          </p:cNvPr>
          <p:cNvSpPr txBox="1"/>
          <p:nvPr/>
        </p:nvSpPr>
        <p:spPr>
          <a:xfrm>
            <a:off x="8116575" y="1649376"/>
            <a:ext cx="3745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Opposite!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Lighter green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Top half serrated; bottom edges smooth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Speckled bark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Hollow 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5DF00-2ECB-1A49-2526-D292568F8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60" y="3125616"/>
            <a:ext cx="3668806" cy="3668806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AC9910E-A8D0-5856-6C5A-E0738A56EC34}"/>
              </a:ext>
            </a:extLst>
          </p:cNvPr>
          <p:cNvSpPr txBox="1">
            <a:spLocks/>
          </p:cNvSpPr>
          <p:nvPr/>
        </p:nvSpPr>
        <p:spPr>
          <a:xfrm>
            <a:off x="4605257" y="1298874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Butterfly Bush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858D7-5118-C03C-79C8-9103AD330285}"/>
              </a:ext>
            </a:extLst>
          </p:cNvPr>
          <p:cNvSpPr txBox="1"/>
          <p:nvPr/>
        </p:nvSpPr>
        <p:spPr>
          <a:xfrm>
            <a:off x="4559680" y="1971454"/>
            <a:ext cx="3119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Narrow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smooth and serrated varieties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White/gray, fuzzy texture on the underside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F5830C-8D1B-613B-03A6-C80805F31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119" y="3628843"/>
            <a:ext cx="3785064" cy="3280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30CDBF-44B4-CC1B-68AA-DAA5083A66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74" y="3368034"/>
            <a:ext cx="3913898" cy="31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6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D8B8-F72F-C70E-E074-54D81C8A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Deciduous Shrubs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3E9A5-EA09-9987-855C-BB8BEB53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Japanese barberry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21E84-78BB-0A80-8CDB-150A8581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 Alternate, deciduous leaves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Stem covered in thorns, very visible in the winter but hidden by leaves in spring and summer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can be maroon to green to yellow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Small flowers and berries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588B15-F48E-CB67-5921-700A3BC14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89509-0A24-0236-A26E-9AC6F5E03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A9DFC-E7D2-16DE-EEAD-789E7C717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FE555-9131-C74C-A53B-C00A7F38A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FA125-BB03-ADAA-7FD5-194376988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Butterfly bush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C40CEF-F30C-CFE8-6EC8-7C781103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Opposite leaves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Deciduous plant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Underside of the leaf is white/greyish color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4-8 sided stem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Blooms in several colors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Large flower spike often remains on plant </a:t>
            </a:r>
          </a:p>
        </p:txBody>
      </p:sp>
    </p:spTree>
    <p:extLst>
      <p:ext uri="{BB962C8B-B14F-4D97-AF65-F5344CB8AC3E}">
        <p14:creationId xmlns:p14="http://schemas.microsoft.com/office/powerpoint/2010/main" val="183769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Winged euonymus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“Burning Bush” another name because of red fall color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Corky wings on the bark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 leaves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D367-F23E-FD56-9C33-7A9C3E958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3CDA7-6E67-B49B-CF95-3EAFE92BEC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Border forsythia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 buds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Bark is speckled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Hollow stem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Bottom half of leaf smooth, top serrated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Yellow flowers form before leaves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CCDB8B-2031-9D21-7A69-584984571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881899" y="246233"/>
            <a:ext cx="5829654" cy="338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92A46-76EE-A092-9987-86B607AA92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096000" y="3471964"/>
            <a:ext cx="2858947" cy="3386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DBC18-4EC6-29F2-5CD1-781EDDFC1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64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Oakleaf hydrangea</a:t>
            </a:r>
            <a:br>
              <a:rPr lang="en-US" sz="4000"/>
            </a:b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1ACC5-7006-17A1-BAFA-B38C91929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Deciduous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Opposite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Leaves look similar to oak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 Large, dark green leaves with silvery undersides and 3–7 lobes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Orangey tint to stem and bark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Older bark peels in thin flakes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Flowers form in clusters/cones of white to pink. </a:t>
            </a:r>
          </a:p>
        </p:txBody>
      </p:sp>
    </p:spTree>
    <p:extLst>
      <p:ext uri="{BB962C8B-B14F-4D97-AF65-F5344CB8AC3E}">
        <p14:creationId xmlns:p14="http://schemas.microsoft.com/office/powerpoint/2010/main" val="269048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Bigleaf hydrangea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FC1D9-C4BF-BCEF-9B92-3DFF0CEDDB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D6D8E-CC2A-EB8D-67A3-A666AC8B31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Deciduous shrub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Opposite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Leaves are large, often serrated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Very pronounced veins and a scale-like appearance to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Big, showy flower heads in white, pink, purple or blue</a:t>
            </a:r>
          </a:p>
        </p:txBody>
      </p:sp>
    </p:spTree>
    <p:extLst>
      <p:ext uri="{BB962C8B-B14F-4D97-AF65-F5344CB8AC3E}">
        <p14:creationId xmlns:p14="http://schemas.microsoft.com/office/powerpoint/2010/main" val="166195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Flowering quince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F84EC9-DB0F-566D-1C17-AAA711D5E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92E875-7A3A-5E57-84DA-CC40AEC8B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94C66-7FA2-7694-3D9C-11B92438E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4B41C-FB68-FA53-666C-324E55C631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7647B-FB73-4463-AED9-CDEAD00505A4}"/>
              </a:ext>
            </a:extLst>
          </p:cNvPr>
          <p:cNvSpPr txBox="1"/>
          <p:nvPr/>
        </p:nvSpPr>
        <p:spPr>
          <a:xfrm>
            <a:off x="7534655" y="2286001"/>
            <a:ext cx="3996410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Glossy, dark green, oval to oblong leaves with serrated edges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stipules (appear as small leaves at the base of larger leaves)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Thorn and thornless varieties – thorns are often hidden under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Elbows lack of terminal bud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showy, vibrant red, pink, or white flowers that bloom early in spring before the leaves fully appear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Fruit 2” in diameter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5842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13659</TotalTime>
  <Words>524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Deciduous Shrubs</vt:lpstr>
      <vt:lpstr>Japanese barberry </vt:lpstr>
      <vt:lpstr>Butterfly bush </vt:lpstr>
      <vt:lpstr>Winged euonymus</vt:lpstr>
      <vt:lpstr>Border forsythia</vt:lpstr>
      <vt:lpstr>Oakleaf hydrangea </vt:lpstr>
      <vt:lpstr>Bigleaf hydrangea</vt:lpstr>
      <vt:lpstr>Flowering quince</vt:lpstr>
      <vt:lpstr>Landscape rose</vt:lpstr>
      <vt:lpstr>spirea</vt:lpstr>
      <vt:lpstr>Snowball viburnum</vt:lpstr>
      <vt:lpstr>Now let’s compare 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2025-01-17T19:05:45Z</dcterms:modified>
</cp:coreProperties>
</file>