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18"/>
  </p:notesMasterIdLst>
  <p:handoutMasterIdLst>
    <p:handoutMasterId r:id="rId19"/>
  </p:handoutMasterIdLst>
  <p:sldIdLst>
    <p:sldId id="256" r:id="rId2"/>
    <p:sldId id="429" r:id="rId3"/>
    <p:sldId id="260" r:id="rId4"/>
    <p:sldId id="417" r:id="rId5"/>
    <p:sldId id="276" r:id="rId6"/>
    <p:sldId id="278" r:id="rId7"/>
    <p:sldId id="419" r:id="rId8"/>
    <p:sldId id="283" r:id="rId9"/>
    <p:sldId id="304" r:id="rId10"/>
    <p:sldId id="312" r:id="rId11"/>
    <p:sldId id="313" r:id="rId12"/>
    <p:sldId id="344" r:id="rId13"/>
    <p:sldId id="425" r:id="rId14"/>
    <p:sldId id="342" r:id="rId15"/>
    <p:sldId id="438" r:id="rId16"/>
    <p:sldId id="439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7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682"/>
    </p:cViewPr>
  </p:sorter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iley" userId="d5efca3b52404f59" providerId="LiveId" clId="{84B01710-67F4-4523-B304-97D1A07CCE42}"/>
    <pc:docChg chg="delSld">
      <pc:chgData name="Melissa Riley" userId="d5efca3b52404f59" providerId="LiveId" clId="{84B01710-67F4-4523-B304-97D1A07CCE42}" dt="2025-01-17T16:33:26.743" v="1" actId="47"/>
      <pc:docMkLst>
        <pc:docMk/>
      </pc:docMkLst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148731464" sldId="257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654467835" sldId="258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4033803780" sldId="259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065339662" sldId="26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072126108" sldId="262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407173324" sldId="264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671820806" sldId="265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898346366" sldId="266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95739981" sldId="267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837696796" sldId="269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974875464" sldId="270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947706184" sldId="271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3966072075" sldId="272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913736262" sldId="273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488027389" sldId="274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642527291" sldId="277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755495784" sldId="279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918396365" sldId="280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95488649" sldId="282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970738765" sldId="284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203932392" sldId="286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494572809" sldId="287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4031917188" sldId="288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599246497" sldId="289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348369598" sldId="29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938681052" sldId="292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570988116" sldId="293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072256946" sldId="294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582877102" sldId="295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761759777" sldId="296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670698707" sldId="297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524612539" sldId="298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227315816" sldId="299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645559061" sldId="300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96456136" sldId="30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007732423" sldId="302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407890917" sldId="303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690481070" sldId="305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661957831" sldId="306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3437710309" sldId="307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1889020548" sldId="308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136981876" sldId="309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1919205523" sldId="310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2488095558" sldId="31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533458894" sldId="314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63034877" sldId="315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34764948" sldId="316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418622433" sldId="317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54281353" sldId="318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503132819" sldId="319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539822355" sldId="320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448825155" sldId="32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076572944" sldId="322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801538744" sldId="323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507660070" sldId="324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910802749" sldId="325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446384906" sldId="327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103901049" sldId="328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2622710598" sldId="329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857502455" sldId="330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146455750" sldId="33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949980118" sldId="332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607817164" sldId="333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527114456" sldId="334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816937312" sldId="335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205958424" sldId="338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451030933" sldId="339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754029646" sldId="340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482476151" sldId="34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098088824" sldId="343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667708785" sldId="345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64061000" sldId="346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405261592" sldId="348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677949302" sldId="349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936147148" sldId="350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1431650318" sldId="35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538269536" sldId="353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934267248" sldId="354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614637728" sldId="355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410223687" sldId="416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297032091" sldId="418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886457313" sldId="420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172660940" sldId="42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313859700" sldId="422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307387488" sldId="423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76800277" sldId="424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881771211" sldId="426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847116940" sldId="427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1501685209" sldId="428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075600099" sldId="430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633591862" sldId="43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879179868" sldId="432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420684064" sldId="433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2175002367" sldId="435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1485235991" sldId="436"/>
        </pc:sldMkLst>
      </pc:sldChg>
      <pc:sldChg chg="del">
        <pc:chgData name="Melissa Riley" userId="d5efca3b52404f59" providerId="LiveId" clId="{84B01710-67F4-4523-B304-97D1A07CCE42}" dt="2025-01-17T16:33:16.883" v="0" actId="47"/>
        <pc:sldMkLst>
          <pc:docMk/>
          <pc:sldMk cId="994404170" sldId="437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743482738" sldId="440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197086307" sldId="44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461493411" sldId="442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420824580" sldId="443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417017149" sldId="444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620460228" sldId="445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725106964" sldId="446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467025255" sldId="447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441687111" sldId="448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1789322222" sldId="449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929468680" sldId="450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309662531" sldId="451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35301702" sldId="452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924019898" sldId="453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2967255971" sldId="454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4263816198" sldId="455"/>
        </pc:sldMkLst>
      </pc:sldChg>
      <pc:sldChg chg="del">
        <pc:chgData name="Melissa Riley" userId="d5efca3b52404f59" providerId="LiveId" clId="{84B01710-67F4-4523-B304-97D1A07CCE42}" dt="2025-01-17T16:33:26.743" v="1" actId="47"/>
        <pc:sldMkLst>
          <pc:docMk/>
          <pc:sldMk cId="3383881898" sldId="4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6BA4AC-2B14-FD43-0CF0-608069DED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9A55E-5B6C-C4A8-5501-7B466D98CD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DF8595-041D-4CFD-9668-B71FC562F2A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846B9-1E05-0189-526F-43B64E1B54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35E1-D99F-BB09-002B-D9CC4013E5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C64DB2-468A-4C42-A5B3-109534CF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07ED9C-DA64-4182-9B5B-2F9170F305E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6510C2-E77E-4F16-844C-A3D50A37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77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7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911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25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74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9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Nursery/Landscape Plant Id tips</a:t>
            </a:r>
            <a:br>
              <a:rPr lang="en-US" sz="7200" dirty="0"/>
            </a:br>
            <a:r>
              <a:rPr lang="en-US" sz="5000" dirty="0"/>
              <a:t>sorted By Category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F5B69-1BF7-4BEA-AA11-6BB816741E84}"/>
              </a:ext>
            </a:extLst>
          </p:cNvPr>
          <p:cNvSpPr txBox="1"/>
          <p:nvPr/>
        </p:nvSpPr>
        <p:spPr>
          <a:xfrm>
            <a:off x="4225637" y="6188766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free resource provided by Georgia Agricultural Education </a:t>
            </a:r>
          </a:p>
          <a:p>
            <a:r>
              <a:rPr lang="en-US" dirty="0"/>
              <a:t>Original creator: Melissa Riley, Central Region Horticulture Teacher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FACB1-E579-3D43-1C7B-521303DEC5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564" y="5621789"/>
            <a:ext cx="131075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4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Lenten rose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3EE18-1B1C-2787-B58F-EDD386DA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479819" cy="359359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sz="2600" dirty="0"/>
              <a:t>Shade perennial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600" dirty="0"/>
              <a:t>Soft stems often bend or fall over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600" dirty="0"/>
              <a:t>Leaves palmate with 5-6 lobes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600" dirty="0"/>
              <a:t>Flowers have overlapping petals.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600" dirty="0"/>
              <a:t>Flowers can range from white to pink or light purple, often with spots inside and exposed stamen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86182-C330-4602-50B5-C07EF79C45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C9946-2397-648D-083D-01480F8EBB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41154-3774-2F9D-1314-17D2B350B5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4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lantana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6E71E-C314-420E-B730-641B47413BEE}"/>
              </a:ext>
            </a:extLst>
          </p:cNvPr>
          <p:cNvSpPr txBox="1"/>
          <p:nvPr/>
        </p:nvSpPr>
        <p:spPr>
          <a:xfrm>
            <a:off x="765051" y="2286001"/>
            <a:ext cx="6015897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sun perennial – can be both evergreen and deciduous depending on variety.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Fragrant shrub or groundcover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Scratchy leaves (can cause an allergic reaction)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Leaves are oval shaped and opposite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Woody stems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Vibrant, clustered blooms that can be multiple colors within a single cluster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462DAB16-FC2D-400E-BB5D-1F4F137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CB4A3-55D6-EB31-7751-B54CFB650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046365" y="2"/>
            <a:ext cx="5149751" cy="3402351"/>
          </a:xfrm>
          <a:custGeom>
            <a:avLst/>
            <a:gdLst/>
            <a:ahLst/>
            <a:cxnLst/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ABBED-0A7F-E7FC-28B5-7141C9276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46364" y="3511830"/>
            <a:ext cx="5149751" cy="3346171"/>
          </a:xfrm>
          <a:custGeom>
            <a:avLst/>
            <a:gdLst/>
            <a:ahLst/>
            <a:cxnLst/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562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5527033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salvia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E90B4-FAAA-47E5-AF9A-ADE60A1971B3}"/>
              </a:ext>
            </a:extLst>
          </p:cNvPr>
          <p:cNvSpPr txBox="1"/>
          <p:nvPr/>
        </p:nvSpPr>
        <p:spPr>
          <a:xfrm>
            <a:off x="765051" y="2286001"/>
            <a:ext cx="552703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Herbaceous perennial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Hardy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Medium green to gray-green leaves with a slightly wrinkled texture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are opposite, are rough/ scratchy, and attached directly to the stem with little to no petiole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Tall flower spike- Purple is most common but new varieties can be found with white and pinkish flowers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6A2F4-C0CB-A423-5E4C-725E3AFCD4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966" y="-1"/>
            <a:ext cx="2879676" cy="3437260"/>
          </a:xfrm>
          <a:custGeom>
            <a:avLst/>
            <a:gdLst/>
            <a:ahLst/>
            <a:cxnLst/>
            <a:rect l="l" t="t" r="r" b="b"/>
            <a:pathLst>
              <a:path w="2879676" h="3437260">
                <a:moveTo>
                  <a:pt x="0" y="0"/>
                </a:moveTo>
                <a:lnTo>
                  <a:pt x="2879676" y="0"/>
                </a:lnTo>
                <a:lnTo>
                  <a:pt x="2879676" y="3437260"/>
                </a:lnTo>
                <a:lnTo>
                  <a:pt x="244986" y="3437260"/>
                </a:lnTo>
                <a:lnTo>
                  <a:pt x="244512" y="3427413"/>
                </a:lnTo>
                <a:lnTo>
                  <a:pt x="247871" y="3360738"/>
                </a:lnTo>
                <a:lnTo>
                  <a:pt x="256270" y="3300413"/>
                </a:lnTo>
                <a:lnTo>
                  <a:pt x="268027" y="3248026"/>
                </a:lnTo>
                <a:lnTo>
                  <a:pt x="283144" y="3201988"/>
                </a:lnTo>
                <a:lnTo>
                  <a:pt x="299939" y="3160713"/>
                </a:lnTo>
                <a:lnTo>
                  <a:pt x="320095" y="3121026"/>
                </a:lnTo>
                <a:lnTo>
                  <a:pt x="340250" y="3084513"/>
                </a:lnTo>
                <a:lnTo>
                  <a:pt x="360405" y="3046413"/>
                </a:lnTo>
                <a:lnTo>
                  <a:pt x="378880" y="3009901"/>
                </a:lnTo>
                <a:lnTo>
                  <a:pt x="397356" y="2967038"/>
                </a:lnTo>
                <a:lnTo>
                  <a:pt x="412472" y="2922588"/>
                </a:lnTo>
                <a:lnTo>
                  <a:pt x="422550" y="2868613"/>
                </a:lnTo>
                <a:lnTo>
                  <a:pt x="432627" y="2809876"/>
                </a:lnTo>
                <a:lnTo>
                  <a:pt x="434307" y="2741613"/>
                </a:lnTo>
                <a:lnTo>
                  <a:pt x="432627" y="2671763"/>
                </a:lnTo>
                <a:lnTo>
                  <a:pt x="422550" y="2613026"/>
                </a:lnTo>
                <a:lnTo>
                  <a:pt x="412472" y="2560638"/>
                </a:lnTo>
                <a:lnTo>
                  <a:pt x="397356" y="2513013"/>
                </a:lnTo>
                <a:lnTo>
                  <a:pt x="378880" y="2471738"/>
                </a:lnTo>
                <a:lnTo>
                  <a:pt x="360405" y="2433638"/>
                </a:lnTo>
                <a:lnTo>
                  <a:pt x="340250" y="2395538"/>
                </a:lnTo>
                <a:lnTo>
                  <a:pt x="320095" y="2359026"/>
                </a:lnTo>
                <a:lnTo>
                  <a:pt x="299939" y="2319338"/>
                </a:lnTo>
                <a:lnTo>
                  <a:pt x="283144" y="2278063"/>
                </a:lnTo>
                <a:lnTo>
                  <a:pt x="268027" y="2232026"/>
                </a:lnTo>
                <a:lnTo>
                  <a:pt x="256270" y="2179638"/>
                </a:lnTo>
                <a:lnTo>
                  <a:pt x="247871" y="2119313"/>
                </a:lnTo>
                <a:lnTo>
                  <a:pt x="244512" y="2051051"/>
                </a:lnTo>
                <a:lnTo>
                  <a:pt x="247871" y="1982788"/>
                </a:lnTo>
                <a:lnTo>
                  <a:pt x="256270" y="1922463"/>
                </a:lnTo>
                <a:lnTo>
                  <a:pt x="268027" y="1870076"/>
                </a:lnTo>
                <a:lnTo>
                  <a:pt x="283144" y="1824038"/>
                </a:lnTo>
                <a:lnTo>
                  <a:pt x="299939" y="1782763"/>
                </a:lnTo>
                <a:lnTo>
                  <a:pt x="320095" y="1743076"/>
                </a:lnTo>
                <a:lnTo>
                  <a:pt x="340250" y="1708151"/>
                </a:lnTo>
                <a:lnTo>
                  <a:pt x="360405" y="1671638"/>
                </a:lnTo>
                <a:lnTo>
                  <a:pt x="378880" y="1631951"/>
                </a:lnTo>
                <a:lnTo>
                  <a:pt x="397356" y="1589088"/>
                </a:lnTo>
                <a:lnTo>
                  <a:pt x="412472" y="1544638"/>
                </a:lnTo>
                <a:lnTo>
                  <a:pt x="422550" y="1492251"/>
                </a:lnTo>
                <a:lnTo>
                  <a:pt x="432627" y="1431926"/>
                </a:lnTo>
                <a:lnTo>
                  <a:pt x="434307" y="1363663"/>
                </a:lnTo>
                <a:lnTo>
                  <a:pt x="432627" y="1295401"/>
                </a:lnTo>
                <a:lnTo>
                  <a:pt x="422550" y="1235076"/>
                </a:lnTo>
                <a:lnTo>
                  <a:pt x="412472" y="1182688"/>
                </a:lnTo>
                <a:lnTo>
                  <a:pt x="397356" y="1136651"/>
                </a:lnTo>
                <a:lnTo>
                  <a:pt x="378880" y="1095376"/>
                </a:lnTo>
                <a:lnTo>
                  <a:pt x="360405" y="1055688"/>
                </a:lnTo>
                <a:lnTo>
                  <a:pt x="340250" y="1017588"/>
                </a:lnTo>
                <a:lnTo>
                  <a:pt x="320095" y="981076"/>
                </a:lnTo>
                <a:lnTo>
                  <a:pt x="299939" y="942976"/>
                </a:lnTo>
                <a:lnTo>
                  <a:pt x="283144" y="901701"/>
                </a:lnTo>
                <a:lnTo>
                  <a:pt x="268027" y="854076"/>
                </a:lnTo>
                <a:lnTo>
                  <a:pt x="256270" y="801688"/>
                </a:lnTo>
                <a:lnTo>
                  <a:pt x="247871" y="744538"/>
                </a:lnTo>
                <a:lnTo>
                  <a:pt x="244512" y="673101"/>
                </a:lnTo>
                <a:lnTo>
                  <a:pt x="247871" y="606426"/>
                </a:lnTo>
                <a:lnTo>
                  <a:pt x="256270" y="546101"/>
                </a:lnTo>
                <a:lnTo>
                  <a:pt x="268027" y="496888"/>
                </a:lnTo>
                <a:lnTo>
                  <a:pt x="283144" y="450851"/>
                </a:lnTo>
                <a:lnTo>
                  <a:pt x="299939" y="409576"/>
                </a:lnTo>
                <a:lnTo>
                  <a:pt x="318415" y="369888"/>
                </a:lnTo>
                <a:lnTo>
                  <a:pt x="336891" y="334963"/>
                </a:lnTo>
                <a:lnTo>
                  <a:pt x="357046" y="296863"/>
                </a:lnTo>
                <a:lnTo>
                  <a:pt x="377201" y="260351"/>
                </a:lnTo>
                <a:lnTo>
                  <a:pt x="393997" y="217488"/>
                </a:lnTo>
                <a:lnTo>
                  <a:pt x="410793" y="174626"/>
                </a:lnTo>
                <a:lnTo>
                  <a:pt x="420870" y="122238"/>
                </a:lnTo>
                <a:lnTo>
                  <a:pt x="429268" y="66676"/>
                </a:lnTo>
                <a:lnTo>
                  <a:pt x="434307" y="1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273296-527F-CC6B-0A39-02F5FAF44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544643" y="10"/>
            <a:ext cx="2635166" cy="3437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EC7986-EE1C-8ECD-8A55-C19129F6EA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9502362" y="3437274"/>
            <a:ext cx="2686586" cy="3420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BD176-6FE4-6721-F6AD-2307E9DC09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909481" y="3437259"/>
            <a:ext cx="2635165" cy="3420726"/>
          </a:xfrm>
          <a:custGeom>
            <a:avLst/>
            <a:gdLst/>
            <a:ahLst/>
            <a:cxnLst/>
            <a:rect l="l" t="t" r="r" b="b"/>
            <a:pathLst>
              <a:path w="2635165" h="3420726">
                <a:moveTo>
                  <a:pt x="474" y="0"/>
                </a:moveTo>
                <a:lnTo>
                  <a:pt x="2635165" y="0"/>
                </a:lnTo>
                <a:lnTo>
                  <a:pt x="2635165" y="3420726"/>
                </a:lnTo>
                <a:lnTo>
                  <a:pt x="189794" y="3420726"/>
                </a:lnTo>
                <a:lnTo>
                  <a:pt x="184756" y="3354066"/>
                </a:lnTo>
                <a:lnTo>
                  <a:pt x="176358" y="3298503"/>
                </a:lnTo>
                <a:lnTo>
                  <a:pt x="166281" y="3246116"/>
                </a:lnTo>
                <a:lnTo>
                  <a:pt x="149485" y="3203253"/>
                </a:lnTo>
                <a:lnTo>
                  <a:pt x="132689" y="3160391"/>
                </a:lnTo>
                <a:lnTo>
                  <a:pt x="112534" y="3123878"/>
                </a:lnTo>
                <a:lnTo>
                  <a:pt x="92379" y="3085778"/>
                </a:lnTo>
                <a:lnTo>
                  <a:pt x="73903" y="3050853"/>
                </a:lnTo>
                <a:lnTo>
                  <a:pt x="55427" y="3011166"/>
                </a:lnTo>
                <a:lnTo>
                  <a:pt x="38632" y="2969891"/>
                </a:lnTo>
                <a:lnTo>
                  <a:pt x="23515" y="2923853"/>
                </a:lnTo>
                <a:lnTo>
                  <a:pt x="11758" y="2874641"/>
                </a:lnTo>
                <a:lnTo>
                  <a:pt x="3359" y="2814316"/>
                </a:lnTo>
                <a:lnTo>
                  <a:pt x="0" y="2746053"/>
                </a:lnTo>
                <a:lnTo>
                  <a:pt x="3359" y="2676203"/>
                </a:lnTo>
                <a:lnTo>
                  <a:pt x="11758" y="2619053"/>
                </a:lnTo>
                <a:lnTo>
                  <a:pt x="23515" y="2566666"/>
                </a:lnTo>
                <a:lnTo>
                  <a:pt x="38632" y="2519041"/>
                </a:lnTo>
                <a:lnTo>
                  <a:pt x="55427" y="2477766"/>
                </a:lnTo>
                <a:lnTo>
                  <a:pt x="75583" y="2439666"/>
                </a:lnTo>
                <a:lnTo>
                  <a:pt x="95738" y="2403153"/>
                </a:lnTo>
                <a:lnTo>
                  <a:pt x="115893" y="2365053"/>
                </a:lnTo>
                <a:lnTo>
                  <a:pt x="134368" y="2325366"/>
                </a:lnTo>
                <a:lnTo>
                  <a:pt x="152844" y="2284091"/>
                </a:lnTo>
                <a:lnTo>
                  <a:pt x="167960" y="2238053"/>
                </a:lnTo>
                <a:lnTo>
                  <a:pt x="178038" y="2185666"/>
                </a:lnTo>
                <a:lnTo>
                  <a:pt x="188115" y="2125341"/>
                </a:lnTo>
                <a:lnTo>
                  <a:pt x="189795" y="2057078"/>
                </a:lnTo>
                <a:lnTo>
                  <a:pt x="188115" y="1988816"/>
                </a:lnTo>
                <a:lnTo>
                  <a:pt x="178038" y="1928491"/>
                </a:lnTo>
                <a:lnTo>
                  <a:pt x="167960" y="1876103"/>
                </a:lnTo>
                <a:lnTo>
                  <a:pt x="152844" y="1831653"/>
                </a:lnTo>
                <a:lnTo>
                  <a:pt x="134368" y="1788791"/>
                </a:lnTo>
                <a:lnTo>
                  <a:pt x="115893" y="1749103"/>
                </a:lnTo>
                <a:lnTo>
                  <a:pt x="95738" y="1712591"/>
                </a:lnTo>
                <a:lnTo>
                  <a:pt x="75583" y="1677666"/>
                </a:lnTo>
                <a:lnTo>
                  <a:pt x="55427" y="1637978"/>
                </a:lnTo>
                <a:lnTo>
                  <a:pt x="38632" y="1596703"/>
                </a:lnTo>
                <a:lnTo>
                  <a:pt x="23515" y="1550666"/>
                </a:lnTo>
                <a:lnTo>
                  <a:pt x="11758" y="1498278"/>
                </a:lnTo>
                <a:lnTo>
                  <a:pt x="3359" y="1437953"/>
                </a:lnTo>
                <a:lnTo>
                  <a:pt x="0" y="1369691"/>
                </a:lnTo>
                <a:lnTo>
                  <a:pt x="3359" y="1301428"/>
                </a:lnTo>
                <a:lnTo>
                  <a:pt x="11758" y="1241103"/>
                </a:lnTo>
                <a:lnTo>
                  <a:pt x="23515" y="1188716"/>
                </a:lnTo>
                <a:lnTo>
                  <a:pt x="38632" y="1142678"/>
                </a:lnTo>
                <a:lnTo>
                  <a:pt x="55427" y="1099816"/>
                </a:lnTo>
                <a:lnTo>
                  <a:pt x="75583" y="1061716"/>
                </a:lnTo>
                <a:lnTo>
                  <a:pt x="115893" y="987103"/>
                </a:lnTo>
                <a:lnTo>
                  <a:pt x="134368" y="949003"/>
                </a:lnTo>
                <a:lnTo>
                  <a:pt x="152844" y="906141"/>
                </a:lnTo>
                <a:lnTo>
                  <a:pt x="167960" y="860103"/>
                </a:lnTo>
                <a:lnTo>
                  <a:pt x="178038" y="807716"/>
                </a:lnTo>
                <a:lnTo>
                  <a:pt x="188115" y="748978"/>
                </a:lnTo>
                <a:lnTo>
                  <a:pt x="189795" y="679128"/>
                </a:lnTo>
                <a:lnTo>
                  <a:pt x="188115" y="610866"/>
                </a:lnTo>
                <a:lnTo>
                  <a:pt x="178038" y="550541"/>
                </a:lnTo>
                <a:lnTo>
                  <a:pt x="167960" y="498153"/>
                </a:lnTo>
                <a:lnTo>
                  <a:pt x="152844" y="453703"/>
                </a:lnTo>
                <a:lnTo>
                  <a:pt x="134368" y="410841"/>
                </a:lnTo>
                <a:lnTo>
                  <a:pt x="115893" y="374328"/>
                </a:lnTo>
                <a:lnTo>
                  <a:pt x="75583" y="299716"/>
                </a:lnTo>
                <a:lnTo>
                  <a:pt x="55427" y="260028"/>
                </a:lnTo>
                <a:lnTo>
                  <a:pt x="38632" y="218753"/>
                </a:lnTo>
                <a:lnTo>
                  <a:pt x="23515" y="172716"/>
                </a:lnTo>
                <a:lnTo>
                  <a:pt x="11758" y="120328"/>
                </a:lnTo>
                <a:lnTo>
                  <a:pt x="3359" y="600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353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143B4-AD56-6F5A-2FA1-68A38F14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5527033" cy="1492132"/>
          </a:xfrm>
        </p:spPr>
        <p:txBody>
          <a:bodyPr>
            <a:normAutofit/>
          </a:bodyPr>
          <a:lstStyle/>
          <a:p>
            <a:r>
              <a:rPr lang="en-US" dirty="0"/>
              <a:t>Shasta daisy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6CE9-F2F9-EF30-CF30-C03CE38E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399309"/>
            <a:ext cx="5527033" cy="4480283"/>
          </a:xfrm>
        </p:spPr>
        <p:txBody>
          <a:bodyPr>
            <a:normAutofit/>
          </a:bodyPr>
          <a:lstStyle/>
          <a:p>
            <a:r>
              <a:rPr lang="en-US" dirty="0"/>
              <a:t>perennial flowering plant</a:t>
            </a:r>
          </a:p>
          <a:p>
            <a:r>
              <a:rPr lang="en-US" dirty="0"/>
              <a:t>large, daisy-like blooms – only blooms white w yellow center</a:t>
            </a:r>
          </a:p>
          <a:p>
            <a:r>
              <a:rPr lang="en-US" dirty="0"/>
              <a:t>Leaves are dark green, slightly fleshy feeling, oblong in shape, and coarsely toothed along the edges</a:t>
            </a:r>
          </a:p>
          <a:p>
            <a:r>
              <a:rPr lang="en-US" dirty="0"/>
              <a:t>Leaves are typically large at the base of the plant and become smaller as they progress up the flowering stems</a:t>
            </a:r>
          </a:p>
          <a:p>
            <a:endParaRPr lang="en-US" dirty="0"/>
          </a:p>
        </p:txBody>
      </p:sp>
      <p:pic>
        <p:nvPicPr>
          <p:cNvPr id="7" name="Picture 6" descr="A group of white flowers&#10;&#10;Description automatically generated">
            <a:extLst>
              <a:ext uri="{FF2B5EF4-FFF2-40B4-BE49-F238E27FC236}">
                <a16:creationId xmlns:a16="http://schemas.microsoft.com/office/drawing/2014/main" id="{61F7884B-84AA-C186-49D8-D6B91DD9D0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966" y="-1"/>
            <a:ext cx="2879676" cy="3437260"/>
          </a:xfrm>
          <a:custGeom>
            <a:avLst/>
            <a:gdLst/>
            <a:ahLst/>
            <a:cxnLst/>
            <a:rect l="l" t="t" r="r" b="b"/>
            <a:pathLst>
              <a:path w="2879676" h="3437260">
                <a:moveTo>
                  <a:pt x="0" y="0"/>
                </a:moveTo>
                <a:lnTo>
                  <a:pt x="2879676" y="0"/>
                </a:lnTo>
                <a:lnTo>
                  <a:pt x="2879676" y="3437260"/>
                </a:lnTo>
                <a:lnTo>
                  <a:pt x="244986" y="3437260"/>
                </a:lnTo>
                <a:lnTo>
                  <a:pt x="244512" y="3427413"/>
                </a:lnTo>
                <a:lnTo>
                  <a:pt x="247871" y="3360738"/>
                </a:lnTo>
                <a:lnTo>
                  <a:pt x="256270" y="3300413"/>
                </a:lnTo>
                <a:lnTo>
                  <a:pt x="268027" y="3248026"/>
                </a:lnTo>
                <a:lnTo>
                  <a:pt x="283144" y="3201988"/>
                </a:lnTo>
                <a:lnTo>
                  <a:pt x="299939" y="3160713"/>
                </a:lnTo>
                <a:lnTo>
                  <a:pt x="320095" y="3121026"/>
                </a:lnTo>
                <a:lnTo>
                  <a:pt x="340250" y="3084513"/>
                </a:lnTo>
                <a:lnTo>
                  <a:pt x="360405" y="3046413"/>
                </a:lnTo>
                <a:lnTo>
                  <a:pt x="378880" y="3009901"/>
                </a:lnTo>
                <a:lnTo>
                  <a:pt x="397356" y="2967038"/>
                </a:lnTo>
                <a:lnTo>
                  <a:pt x="412472" y="2922588"/>
                </a:lnTo>
                <a:lnTo>
                  <a:pt x="422550" y="2868613"/>
                </a:lnTo>
                <a:lnTo>
                  <a:pt x="432627" y="2809876"/>
                </a:lnTo>
                <a:lnTo>
                  <a:pt x="434307" y="2741613"/>
                </a:lnTo>
                <a:lnTo>
                  <a:pt x="432627" y="2671763"/>
                </a:lnTo>
                <a:lnTo>
                  <a:pt x="422550" y="2613026"/>
                </a:lnTo>
                <a:lnTo>
                  <a:pt x="412472" y="2560638"/>
                </a:lnTo>
                <a:lnTo>
                  <a:pt x="397356" y="2513013"/>
                </a:lnTo>
                <a:lnTo>
                  <a:pt x="378880" y="2471738"/>
                </a:lnTo>
                <a:lnTo>
                  <a:pt x="360405" y="2433638"/>
                </a:lnTo>
                <a:lnTo>
                  <a:pt x="340250" y="2395538"/>
                </a:lnTo>
                <a:lnTo>
                  <a:pt x="320095" y="2359026"/>
                </a:lnTo>
                <a:lnTo>
                  <a:pt x="299939" y="2319338"/>
                </a:lnTo>
                <a:lnTo>
                  <a:pt x="283144" y="2278063"/>
                </a:lnTo>
                <a:lnTo>
                  <a:pt x="268027" y="2232026"/>
                </a:lnTo>
                <a:lnTo>
                  <a:pt x="256270" y="2179638"/>
                </a:lnTo>
                <a:lnTo>
                  <a:pt x="247871" y="2119313"/>
                </a:lnTo>
                <a:lnTo>
                  <a:pt x="244512" y="2051051"/>
                </a:lnTo>
                <a:lnTo>
                  <a:pt x="247871" y="1982788"/>
                </a:lnTo>
                <a:lnTo>
                  <a:pt x="256270" y="1922463"/>
                </a:lnTo>
                <a:lnTo>
                  <a:pt x="268027" y="1870076"/>
                </a:lnTo>
                <a:lnTo>
                  <a:pt x="283144" y="1824038"/>
                </a:lnTo>
                <a:lnTo>
                  <a:pt x="299939" y="1782763"/>
                </a:lnTo>
                <a:lnTo>
                  <a:pt x="320095" y="1743076"/>
                </a:lnTo>
                <a:lnTo>
                  <a:pt x="340250" y="1708151"/>
                </a:lnTo>
                <a:lnTo>
                  <a:pt x="360405" y="1671638"/>
                </a:lnTo>
                <a:lnTo>
                  <a:pt x="378880" y="1631951"/>
                </a:lnTo>
                <a:lnTo>
                  <a:pt x="397356" y="1589088"/>
                </a:lnTo>
                <a:lnTo>
                  <a:pt x="412472" y="1544638"/>
                </a:lnTo>
                <a:lnTo>
                  <a:pt x="422550" y="1492251"/>
                </a:lnTo>
                <a:lnTo>
                  <a:pt x="432627" y="1431926"/>
                </a:lnTo>
                <a:lnTo>
                  <a:pt x="434307" y="1363663"/>
                </a:lnTo>
                <a:lnTo>
                  <a:pt x="432627" y="1295401"/>
                </a:lnTo>
                <a:lnTo>
                  <a:pt x="422550" y="1235076"/>
                </a:lnTo>
                <a:lnTo>
                  <a:pt x="412472" y="1182688"/>
                </a:lnTo>
                <a:lnTo>
                  <a:pt x="397356" y="1136651"/>
                </a:lnTo>
                <a:lnTo>
                  <a:pt x="378880" y="1095376"/>
                </a:lnTo>
                <a:lnTo>
                  <a:pt x="360405" y="1055688"/>
                </a:lnTo>
                <a:lnTo>
                  <a:pt x="340250" y="1017588"/>
                </a:lnTo>
                <a:lnTo>
                  <a:pt x="320095" y="981076"/>
                </a:lnTo>
                <a:lnTo>
                  <a:pt x="299939" y="942976"/>
                </a:lnTo>
                <a:lnTo>
                  <a:pt x="283144" y="901701"/>
                </a:lnTo>
                <a:lnTo>
                  <a:pt x="268027" y="854076"/>
                </a:lnTo>
                <a:lnTo>
                  <a:pt x="256270" y="801688"/>
                </a:lnTo>
                <a:lnTo>
                  <a:pt x="247871" y="744538"/>
                </a:lnTo>
                <a:lnTo>
                  <a:pt x="244512" y="673101"/>
                </a:lnTo>
                <a:lnTo>
                  <a:pt x="247871" y="606426"/>
                </a:lnTo>
                <a:lnTo>
                  <a:pt x="256270" y="546101"/>
                </a:lnTo>
                <a:lnTo>
                  <a:pt x="268027" y="496888"/>
                </a:lnTo>
                <a:lnTo>
                  <a:pt x="283144" y="450851"/>
                </a:lnTo>
                <a:lnTo>
                  <a:pt x="299939" y="409576"/>
                </a:lnTo>
                <a:lnTo>
                  <a:pt x="318415" y="369888"/>
                </a:lnTo>
                <a:lnTo>
                  <a:pt x="336891" y="334963"/>
                </a:lnTo>
                <a:lnTo>
                  <a:pt x="357046" y="296863"/>
                </a:lnTo>
                <a:lnTo>
                  <a:pt x="377201" y="260351"/>
                </a:lnTo>
                <a:lnTo>
                  <a:pt x="393997" y="217488"/>
                </a:lnTo>
                <a:lnTo>
                  <a:pt x="410793" y="174626"/>
                </a:lnTo>
                <a:lnTo>
                  <a:pt x="420870" y="122238"/>
                </a:lnTo>
                <a:lnTo>
                  <a:pt x="429268" y="66676"/>
                </a:lnTo>
                <a:lnTo>
                  <a:pt x="434307" y="1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4" name="Picture 3" descr="A potted plant with white flowers&#10;&#10;Description automatically generated">
            <a:extLst>
              <a:ext uri="{FF2B5EF4-FFF2-40B4-BE49-F238E27FC236}">
                <a16:creationId xmlns:a16="http://schemas.microsoft.com/office/drawing/2014/main" id="{81E059D6-08BB-CA6B-9F3D-BEBFC1D248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544643" y="10"/>
            <a:ext cx="2635166" cy="3437234"/>
          </a:xfrm>
          <a:prstGeom prst="rect">
            <a:avLst/>
          </a:prstGeom>
        </p:spPr>
      </p:pic>
      <p:pic>
        <p:nvPicPr>
          <p:cNvPr id="6" name="Picture 5" descr="A close-up of a plant&#10;&#10;Description automatically generated">
            <a:extLst>
              <a:ext uri="{FF2B5EF4-FFF2-40B4-BE49-F238E27FC236}">
                <a16:creationId xmlns:a16="http://schemas.microsoft.com/office/drawing/2014/main" id="{A8D21772-883B-112B-CFD2-518B20CFD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502362" y="3437274"/>
            <a:ext cx="2686586" cy="3420726"/>
          </a:xfrm>
          <a:prstGeom prst="rect">
            <a:avLst/>
          </a:prstGeom>
        </p:spPr>
      </p:pic>
      <p:pic>
        <p:nvPicPr>
          <p:cNvPr id="5" name="Picture 4" descr="A close-up of a plant&#10;&#10;Description automatically generated">
            <a:extLst>
              <a:ext uri="{FF2B5EF4-FFF2-40B4-BE49-F238E27FC236}">
                <a16:creationId xmlns:a16="http://schemas.microsoft.com/office/drawing/2014/main" id="{714BF0B7-13B7-BFAF-5D27-0EF4D0B6F2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481" y="3437259"/>
            <a:ext cx="2635165" cy="3420726"/>
          </a:xfrm>
          <a:custGeom>
            <a:avLst/>
            <a:gdLst/>
            <a:ahLst/>
            <a:cxnLst/>
            <a:rect l="l" t="t" r="r" b="b"/>
            <a:pathLst>
              <a:path w="2635165" h="3420726">
                <a:moveTo>
                  <a:pt x="474" y="0"/>
                </a:moveTo>
                <a:lnTo>
                  <a:pt x="2635165" y="0"/>
                </a:lnTo>
                <a:lnTo>
                  <a:pt x="2635165" y="3420726"/>
                </a:lnTo>
                <a:lnTo>
                  <a:pt x="189794" y="3420726"/>
                </a:lnTo>
                <a:lnTo>
                  <a:pt x="184756" y="3354066"/>
                </a:lnTo>
                <a:lnTo>
                  <a:pt x="176358" y="3298503"/>
                </a:lnTo>
                <a:lnTo>
                  <a:pt x="166281" y="3246116"/>
                </a:lnTo>
                <a:lnTo>
                  <a:pt x="149485" y="3203253"/>
                </a:lnTo>
                <a:lnTo>
                  <a:pt x="132689" y="3160391"/>
                </a:lnTo>
                <a:lnTo>
                  <a:pt x="112534" y="3123878"/>
                </a:lnTo>
                <a:lnTo>
                  <a:pt x="92379" y="3085778"/>
                </a:lnTo>
                <a:lnTo>
                  <a:pt x="73903" y="3050853"/>
                </a:lnTo>
                <a:lnTo>
                  <a:pt x="55427" y="3011166"/>
                </a:lnTo>
                <a:lnTo>
                  <a:pt x="38632" y="2969891"/>
                </a:lnTo>
                <a:lnTo>
                  <a:pt x="23515" y="2923853"/>
                </a:lnTo>
                <a:lnTo>
                  <a:pt x="11758" y="2874641"/>
                </a:lnTo>
                <a:lnTo>
                  <a:pt x="3359" y="2814316"/>
                </a:lnTo>
                <a:lnTo>
                  <a:pt x="0" y="2746053"/>
                </a:lnTo>
                <a:lnTo>
                  <a:pt x="3359" y="2676203"/>
                </a:lnTo>
                <a:lnTo>
                  <a:pt x="11758" y="2619053"/>
                </a:lnTo>
                <a:lnTo>
                  <a:pt x="23515" y="2566666"/>
                </a:lnTo>
                <a:lnTo>
                  <a:pt x="38632" y="2519041"/>
                </a:lnTo>
                <a:lnTo>
                  <a:pt x="55427" y="2477766"/>
                </a:lnTo>
                <a:lnTo>
                  <a:pt x="75583" y="2439666"/>
                </a:lnTo>
                <a:lnTo>
                  <a:pt x="95738" y="2403153"/>
                </a:lnTo>
                <a:lnTo>
                  <a:pt x="115893" y="2365053"/>
                </a:lnTo>
                <a:lnTo>
                  <a:pt x="134368" y="2325366"/>
                </a:lnTo>
                <a:lnTo>
                  <a:pt x="152844" y="2284091"/>
                </a:lnTo>
                <a:lnTo>
                  <a:pt x="167960" y="2238053"/>
                </a:lnTo>
                <a:lnTo>
                  <a:pt x="178038" y="2185666"/>
                </a:lnTo>
                <a:lnTo>
                  <a:pt x="188115" y="2125341"/>
                </a:lnTo>
                <a:lnTo>
                  <a:pt x="189795" y="2057078"/>
                </a:lnTo>
                <a:lnTo>
                  <a:pt x="188115" y="1988816"/>
                </a:lnTo>
                <a:lnTo>
                  <a:pt x="178038" y="1928491"/>
                </a:lnTo>
                <a:lnTo>
                  <a:pt x="167960" y="1876103"/>
                </a:lnTo>
                <a:lnTo>
                  <a:pt x="152844" y="1831653"/>
                </a:lnTo>
                <a:lnTo>
                  <a:pt x="134368" y="1788791"/>
                </a:lnTo>
                <a:lnTo>
                  <a:pt x="115893" y="1749103"/>
                </a:lnTo>
                <a:lnTo>
                  <a:pt x="95738" y="1712591"/>
                </a:lnTo>
                <a:lnTo>
                  <a:pt x="75583" y="1677666"/>
                </a:lnTo>
                <a:lnTo>
                  <a:pt x="55427" y="1637978"/>
                </a:lnTo>
                <a:lnTo>
                  <a:pt x="38632" y="1596703"/>
                </a:lnTo>
                <a:lnTo>
                  <a:pt x="23515" y="1550666"/>
                </a:lnTo>
                <a:lnTo>
                  <a:pt x="11758" y="1498278"/>
                </a:lnTo>
                <a:lnTo>
                  <a:pt x="3359" y="1437953"/>
                </a:lnTo>
                <a:lnTo>
                  <a:pt x="0" y="1369691"/>
                </a:lnTo>
                <a:lnTo>
                  <a:pt x="3359" y="1301428"/>
                </a:lnTo>
                <a:lnTo>
                  <a:pt x="11758" y="1241103"/>
                </a:lnTo>
                <a:lnTo>
                  <a:pt x="23515" y="1188716"/>
                </a:lnTo>
                <a:lnTo>
                  <a:pt x="38632" y="1142678"/>
                </a:lnTo>
                <a:lnTo>
                  <a:pt x="55427" y="1099816"/>
                </a:lnTo>
                <a:lnTo>
                  <a:pt x="75583" y="1061716"/>
                </a:lnTo>
                <a:lnTo>
                  <a:pt x="115893" y="987103"/>
                </a:lnTo>
                <a:lnTo>
                  <a:pt x="134368" y="949003"/>
                </a:lnTo>
                <a:lnTo>
                  <a:pt x="152844" y="906141"/>
                </a:lnTo>
                <a:lnTo>
                  <a:pt x="167960" y="860103"/>
                </a:lnTo>
                <a:lnTo>
                  <a:pt x="178038" y="807716"/>
                </a:lnTo>
                <a:lnTo>
                  <a:pt x="188115" y="748978"/>
                </a:lnTo>
                <a:lnTo>
                  <a:pt x="189795" y="679128"/>
                </a:lnTo>
                <a:lnTo>
                  <a:pt x="188115" y="610866"/>
                </a:lnTo>
                <a:lnTo>
                  <a:pt x="178038" y="550541"/>
                </a:lnTo>
                <a:lnTo>
                  <a:pt x="167960" y="498153"/>
                </a:lnTo>
                <a:lnTo>
                  <a:pt x="152844" y="453703"/>
                </a:lnTo>
                <a:lnTo>
                  <a:pt x="134368" y="410841"/>
                </a:lnTo>
                <a:lnTo>
                  <a:pt x="115893" y="374328"/>
                </a:lnTo>
                <a:lnTo>
                  <a:pt x="75583" y="299716"/>
                </a:lnTo>
                <a:lnTo>
                  <a:pt x="55427" y="260028"/>
                </a:lnTo>
                <a:lnTo>
                  <a:pt x="38632" y="218753"/>
                </a:lnTo>
                <a:lnTo>
                  <a:pt x="23515" y="172716"/>
                </a:lnTo>
                <a:lnTo>
                  <a:pt x="11758" y="120328"/>
                </a:lnTo>
                <a:lnTo>
                  <a:pt x="3359" y="600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458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Rosemary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25ACA-5F66-45A8-A7EC-1BF9408AAAA3}"/>
              </a:ext>
            </a:extLst>
          </p:cNvPr>
          <p:cNvSpPr txBox="1"/>
          <p:nvPr/>
        </p:nvSpPr>
        <p:spPr>
          <a:xfrm>
            <a:off x="1251678" y="1537855"/>
            <a:ext cx="4479819" cy="434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Woody perennial herb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thick, leathery leaves resemble needles,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Needles have a dark green upper surface and powdery white, hairy underside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Stems, especially on new growth, are a grey color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Upright growth pattern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Very fragrant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flower - range from pale blue to purple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get 4-6 feet tall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7C8476-7EF3-BDDE-2966-B2E6B71946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D4D961-6E06-C460-B382-230D4E787C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86EB07-4BAF-CD0D-F49B-11F20D6482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8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E25DE-25C7-8E67-42E9-DD4D25E40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5A81CF-7117-2E89-C0B9-4A1B8F4E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E06B4-6CA4-14AF-C7CF-317EA707D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404546"/>
            <a:ext cx="2608118" cy="632529"/>
          </a:xfrm>
        </p:spPr>
        <p:txBody>
          <a:bodyPr/>
          <a:lstStyle/>
          <a:p>
            <a:r>
              <a:rPr lang="en-US" dirty="0" err="1"/>
              <a:t>Astible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3FBFC-4D59-6955-D7BE-7A476A0BD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92836" y="1400395"/>
            <a:ext cx="2747664" cy="632529"/>
          </a:xfrm>
        </p:spPr>
        <p:txBody>
          <a:bodyPr/>
          <a:lstStyle/>
          <a:p>
            <a:r>
              <a:rPr lang="en-US" dirty="0"/>
              <a:t>Shasta Daisy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338CC-A9CF-A7E7-1D0A-5C14358D1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05" y="3865418"/>
            <a:ext cx="2997667" cy="204008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AA64A6C-83E8-382B-5EF2-EB96063C563E}"/>
              </a:ext>
            </a:extLst>
          </p:cNvPr>
          <p:cNvSpPr txBox="1">
            <a:spLocks/>
          </p:cNvSpPr>
          <p:nvPr/>
        </p:nvSpPr>
        <p:spPr>
          <a:xfrm>
            <a:off x="4722168" y="1404545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Salvia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1898E4-FA06-3356-9FA8-4D9DD928FC19}"/>
              </a:ext>
            </a:extLst>
          </p:cNvPr>
          <p:cNvSpPr txBox="1"/>
          <p:nvPr/>
        </p:nvSpPr>
        <p:spPr>
          <a:xfrm>
            <a:off x="539561" y="2071927"/>
            <a:ext cx="2759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Compound leaf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Finely divided leaves resembling a fern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140EB5-7498-4F69-C024-61C62834E0C1}"/>
              </a:ext>
            </a:extLst>
          </p:cNvPr>
          <p:cNvSpPr txBox="1"/>
          <p:nvPr/>
        </p:nvSpPr>
        <p:spPr>
          <a:xfrm>
            <a:off x="4265954" y="2037074"/>
            <a:ext cx="2608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Leaves are opposite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 leaf with Rough/scratchy texture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Little to no petiole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10F95-1000-7794-BA31-37D2037826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61" y="4223742"/>
            <a:ext cx="3130633" cy="20908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DF3984-968F-86DB-D158-A6315381E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433" y="4165019"/>
            <a:ext cx="2019736" cy="26929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F6E78C-C973-1A0F-2D23-79B22FD299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171" y="4087772"/>
            <a:ext cx="2019736" cy="26929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06E9DF-7DD9-5E86-6209-DCD15B8AADBC}"/>
              </a:ext>
            </a:extLst>
          </p:cNvPr>
          <p:cNvSpPr txBox="1"/>
          <p:nvPr/>
        </p:nvSpPr>
        <p:spPr>
          <a:xfrm>
            <a:off x="8285980" y="2129780"/>
            <a:ext cx="2608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Leaves are smooth with fleshy (thicker) texture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Coarsely toothed edges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7DA86-92B2-9F17-B619-DDEBB6711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4D11E9-E73D-FF35-3F6C-516FF10F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87231-BF8E-15E1-C78A-5651C57E2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9548" y="1301986"/>
            <a:ext cx="2608118" cy="632529"/>
          </a:xfrm>
        </p:spPr>
        <p:txBody>
          <a:bodyPr/>
          <a:lstStyle/>
          <a:p>
            <a:r>
              <a:rPr lang="en-US" dirty="0"/>
              <a:t>Columbine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DEC5CB-CF76-9FCB-FC58-D0149AF66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8893" y="1065480"/>
            <a:ext cx="2747664" cy="632529"/>
          </a:xfrm>
        </p:spPr>
        <p:txBody>
          <a:bodyPr/>
          <a:lstStyle/>
          <a:p>
            <a:r>
              <a:rPr lang="en-US" dirty="0"/>
              <a:t>Coral bells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5F0195-2F91-9F83-3AEB-44D028D5A966}"/>
              </a:ext>
            </a:extLst>
          </p:cNvPr>
          <p:cNvSpPr txBox="1"/>
          <p:nvPr/>
        </p:nvSpPr>
        <p:spPr>
          <a:xfrm>
            <a:off x="1277560" y="1925287"/>
            <a:ext cx="2759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part separated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Slightly lobed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Solid green leaf 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DDAA0-E4D4-79DA-AA86-F14F95E0B4DF}"/>
              </a:ext>
            </a:extLst>
          </p:cNvPr>
          <p:cNvSpPr txBox="1"/>
          <p:nvPr/>
        </p:nvSpPr>
        <p:spPr>
          <a:xfrm>
            <a:off x="6958892" y="1758007"/>
            <a:ext cx="39555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Heart/triangle shaped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Leaf can be smooth, ruffled, or wavy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Diverse colors , including shades of green, purple, silver, or bronze.</a:t>
            </a:r>
            <a:endParaRPr lang="en-US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Veins are </a:t>
            </a:r>
            <a:r>
              <a:rPr lang="en-US" dirty="0"/>
              <a:t>o</a:t>
            </a:r>
            <a:r>
              <a:rPr lang="en-US" i="0" dirty="0">
                <a:effectLst/>
              </a:rPr>
              <a:t>ften prominent and contrasting with the leaf color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01593-8569-478A-955C-4F9C142C1A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696" y="3772732"/>
            <a:ext cx="3361935" cy="2879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D427D5-11D7-5FDD-6E7C-C12A11CCFE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056" y="3853707"/>
            <a:ext cx="2827999" cy="2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9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1123-37A7-F9E4-82EF-EDEC1FBF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Flowering Perennials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22E79-F04A-B63E-4FC9-C984E8362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9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astible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390400-8035-C0E0-7EFF-196E0DCD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2286001"/>
            <a:ext cx="42387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Herbaceous perennial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Finely divided leaves resembling a fern</a:t>
            </a:r>
          </a:p>
          <a:p>
            <a:pPr marL="457200"/>
            <a:r>
              <a:rPr lang="en-US" dirty="0"/>
              <a:t>Plume-like flower spikes that can be upright or slightly arching, available in a range of colors</a:t>
            </a:r>
          </a:p>
          <a:p>
            <a:pPr marL="457200"/>
            <a:r>
              <a:rPr lang="en-US" dirty="0"/>
              <a:t>Flowers spike often remain after blooming throughout the winter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close-up of a plant&#10;&#10;Description automatically generated">
            <a:extLst>
              <a:ext uri="{FF2B5EF4-FFF2-40B4-BE49-F238E27FC236}">
                <a16:creationId xmlns:a16="http://schemas.microsoft.com/office/drawing/2014/main" id="{621EB31F-3D45-DE96-EDAE-ACC2F07853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6" name="Picture 5" descr="A close-up of a pink flower&#10;&#10;Description automatically generate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10" name="Picture 9" descr="Close-up of a plant with green leaves&#10;&#10;Description automatically generated">
            <a:extLst>
              <a:ext uri="{FF2B5EF4-FFF2-40B4-BE49-F238E27FC236}">
                <a16:creationId xmlns:a16="http://schemas.microsoft.com/office/drawing/2014/main" id="{3A3B729A-A570-4B83-6A8A-47C7898F12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4" name="Picture 3" descr="A close-up of a plant&#10;&#10;Description automatically generated">
            <a:extLst>
              <a:ext uri="{FF2B5EF4-FFF2-40B4-BE49-F238E27FC236}">
                <a16:creationId xmlns:a16="http://schemas.microsoft.com/office/drawing/2014/main" id="{6DC1448C-F250-2391-C4F5-041787071A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6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3C16E1A-2F37-A0EF-B1F1-7CA776E3CC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0C441-99E6-CCBE-A433-6AABBC36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Bearded Iris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AEAAED-0FB2-14B9-C198-B4EEE0A39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perennial flower </a:t>
            </a:r>
          </a:p>
          <a:p>
            <a:r>
              <a:rPr lang="en-US" dirty="0"/>
              <a:t>large, showy blooms with three upright petals and three downward-facing petals  and a fuzzy "beard" running down the middle</a:t>
            </a:r>
          </a:p>
          <a:p>
            <a:r>
              <a:rPr lang="en-US" dirty="0"/>
              <a:t>Flowers in many colors </a:t>
            </a:r>
          </a:p>
          <a:p>
            <a:r>
              <a:rPr lang="en-US" dirty="0"/>
              <a:t>sword-shaped leaves that overlap each other in a fan shape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A4F60-B60B-78FA-E94D-07189CB62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6" y="205837"/>
            <a:ext cx="7829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4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Clematis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be both and evergreen or deciduous vine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Terminal leaflets in 3’s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Usually staked on trellis or poles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Blooms in a variety of colors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Very fragile, small stems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D816D-86CE-8772-3AE6-8369310375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columbine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Shade perennial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3-part serrated leaf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are slightly lobed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Flowers in different colors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Five-petaled flowers that have long backward-extending spurs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D04C4-2326-9261-EE41-8566BCD66A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33DD8-E967-B830-4F79-0E05AF098F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2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627A-8889-80CD-82BD-45CD18D2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Coral bells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2F717E-9D9E-3B96-12B7-66453C6A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1E78A4-C9D8-1F9A-E807-DBD695E7C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1741335"/>
            <a:ext cx="3092115" cy="4659465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low-growing, clump-forming perennial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Heart shaped or triangle shaped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colorful foliage in shades of green, purple, or copper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small, bell-shaped flowers on slender stems rising above the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Leaf pattern varies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i="0" dirty="0">
                <a:effectLst/>
              </a:rPr>
              <a:t>Veins are </a:t>
            </a:r>
            <a:r>
              <a:rPr lang="en-US" sz="2900" dirty="0"/>
              <a:t>o</a:t>
            </a:r>
            <a:r>
              <a:rPr lang="en-US" sz="2900" i="0" dirty="0">
                <a:effectLst/>
              </a:rPr>
              <a:t>ften prominent and contrasting with the leaf color</a:t>
            </a:r>
            <a:endParaRPr lang="en-US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FAAAF-319F-CB8C-5CCD-C18D72A59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43" y="3009435"/>
            <a:ext cx="5829300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E3F0D-08DA-22E7-6772-C9E5182A44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428" y="-15357"/>
            <a:ext cx="3092115" cy="3092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BB82E-AA17-BEF6-5BF7-512D341C59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33428" cy="30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0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daylily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Herbaceous perennial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cupped with a pronounced center vein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Sometimes, dead flower spike remains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01513-3E16-C45C-D547-9B2E59427F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A7BAB-AFC7-EF9A-2B81-07DBEDC80F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5527033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hosta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5051" y="1627323"/>
            <a:ext cx="5527033" cy="4252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Perennial-shade plant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 veins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varieties with different shades of green, blue, gold, and white and leaf shapes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growth emerges as spikes and uncurls as it grows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Trumpet-shaped flowers form on a spike, usually bloom white or purple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BE272-E17D-0E91-4E2E-04DD19364B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966" y="-1"/>
            <a:ext cx="5527033" cy="3437260"/>
          </a:xfrm>
          <a:custGeom>
            <a:avLst/>
            <a:gdLst/>
            <a:ahLst/>
            <a:cxnLst/>
            <a:rect l="l" t="t" r="r" b="b"/>
            <a:pathLst>
              <a:path w="5527033" h="3437260">
                <a:moveTo>
                  <a:pt x="0" y="0"/>
                </a:moveTo>
                <a:lnTo>
                  <a:pt x="5527033" y="0"/>
                </a:lnTo>
                <a:lnTo>
                  <a:pt x="5527033" y="3437260"/>
                </a:lnTo>
                <a:lnTo>
                  <a:pt x="244986" y="3437260"/>
                </a:lnTo>
                <a:lnTo>
                  <a:pt x="244512" y="3427413"/>
                </a:lnTo>
                <a:lnTo>
                  <a:pt x="247871" y="3360738"/>
                </a:lnTo>
                <a:lnTo>
                  <a:pt x="256270" y="3300413"/>
                </a:lnTo>
                <a:lnTo>
                  <a:pt x="268027" y="3248026"/>
                </a:lnTo>
                <a:lnTo>
                  <a:pt x="283144" y="3201988"/>
                </a:lnTo>
                <a:lnTo>
                  <a:pt x="299939" y="3160713"/>
                </a:lnTo>
                <a:lnTo>
                  <a:pt x="320095" y="3121026"/>
                </a:lnTo>
                <a:lnTo>
                  <a:pt x="340250" y="3084513"/>
                </a:lnTo>
                <a:lnTo>
                  <a:pt x="360405" y="3046413"/>
                </a:lnTo>
                <a:lnTo>
                  <a:pt x="378880" y="3009901"/>
                </a:lnTo>
                <a:lnTo>
                  <a:pt x="397356" y="2967038"/>
                </a:lnTo>
                <a:lnTo>
                  <a:pt x="412472" y="2922588"/>
                </a:lnTo>
                <a:lnTo>
                  <a:pt x="422550" y="2868613"/>
                </a:lnTo>
                <a:lnTo>
                  <a:pt x="432627" y="2809876"/>
                </a:lnTo>
                <a:lnTo>
                  <a:pt x="434307" y="2741613"/>
                </a:lnTo>
                <a:lnTo>
                  <a:pt x="432627" y="2671763"/>
                </a:lnTo>
                <a:lnTo>
                  <a:pt x="422550" y="2613026"/>
                </a:lnTo>
                <a:lnTo>
                  <a:pt x="412472" y="2560638"/>
                </a:lnTo>
                <a:lnTo>
                  <a:pt x="397356" y="2513013"/>
                </a:lnTo>
                <a:lnTo>
                  <a:pt x="378880" y="2471738"/>
                </a:lnTo>
                <a:lnTo>
                  <a:pt x="360405" y="2433638"/>
                </a:lnTo>
                <a:lnTo>
                  <a:pt x="340250" y="2395538"/>
                </a:lnTo>
                <a:lnTo>
                  <a:pt x="320095" y="2359026"/>
                </a:lnTo>
                <a:lnTo>
                  <a:pt x="299939" y="2319338"/>
                </a:lnTo>
                <a:lnTo>
                  <a:pt x="283144" y="2278063"/>
                </a:lnTo>
                <a:lnTo>
                  <a:pt x="268027" y="2232026"/>
                </a:lnTo>
                <a:lnTo>
                  <a:pt x="256270" y="2179638"/>
                </a:lnTo>
                <a:lnTo>
                  <a:pt x="247871" y="2119313"/>
                </a:lnTo>
                <a:lnTo>
                  <a:pt x="244512" y="2051051"/>
                </a:lnTo>
                <a:lnTo>
                  <a:pt x="247871" y="1982788"/>
                </a:lnTo>
                <a:lnTo>
                  <a:pt x="256270" y="1922463"/>
                </a:lnTo>
                <a:lnTo>
                  <a:pt x="268027" y="1870076"/>
                </a:lnTo>
                <a:lnTo>
                  <a:pt x="283144" y="1824038"/>
                </a:lnTo>
                <a:lnTo>
                  <a:pt x="299939" y="1782763"/>
                </a:lnTo>
                <a:lnTo>
                  <a:pt x="320095" y="1743076"/>
                </a:lnTo>
                <a:lnTo>
                  <a:pt x="340250" y="1708151"/>
                </a:lnTo>
                <a:lnTo>
                  <a:pt x="360405" y="1671638"/>
                </a:lnTo>
                <a:lnTo>
                  <a:pt x="378880" y="1631951"/>
                </a:lnTo>
                <a:lnTo>
                  <a:pt x="397356" y="1589088"/>
                </a:lnTo>
                <a:lnTo>
                  <a:pt x="412472" y="1544638"/>
                </a:lnTo>
                <a:lnTo>
                  <a:pt x="422550" y="1492251"/>
                </a:lnTo>
                <a:lnTo>
                  <a:pt x="432627" y="1431926"/>
                </a:lnTo>
                <a:lnTo>
                  <a:pt x="434307" y="1363663"/>
                </a:lnTo>
                <a:lnTo>
                  <a:pt x="432627" y="1295401"/>
                </a:lnTo>
                <a:lnTo>
                  <a:pt x="422550" y="1235076"/>
                </a:lnTo>
                <a:lnTo>
                  <a:pt x="412472" y="1182688"/>
                </a:lnTo>
                <a:lnTo>
                  <a:pt x="397356" y="1136651"/>
                </a:lnTo>
                <a:lnTo>
                  <a:pt x="378880" y="1095376"/>
                </a:lnTo>
                <a:lnTo>
                  <a:pt x="360405" y="1055688"/>
                </a:lnTo>
                <a:lnTo>
                  <a:pt x="340250" y="1017588"/>
                </a:lnTo>
                <a:lnTo>
                  <a:pt x="320095" y="981076"/>
                </a:lnTo>
                <a:lnTo>
                  <a:pt x="299939" y="942976"/>
                </a:lnTo>
                <a:lnTo>
                  <a:pt x="283144" y="901701"/>
                </a:lnTo>
                <a:lnTo>
                  <a:pt x="268027" y="854076"/>
                </a:lnTo>
                <a:lnTo>
                  <a:pt x="256270" y="801688"/>
                </a:lnTo>
                <a:lnTo>
                  <a:pt x="247871" y="744538"/>
                </a:lnTo>
                <a:lnTo>
                  <a:pt x="244512" y="673101"/>
                </a:lnTo>
                <a:lnTo>
                  <a:pt x="247871" y="606426"/>
                </a:lnTo>
                <a:lnTo>
                  <a:pt x="256270" y="546101"/>
                </a:lnTo>
                <a:lnTo>
                  <a:pt x="268027" y="496888"/>
                </a:lnTo>
                <a:lnTo>
                  <a:pt x="283144" y="450851"/>
                </a:lnTo>
                <a:lnTo>
                  <a:pt x="299939" y="409576"/>
                </a:lnTo>
                <a:lnTo>
                  <a:pt x="318415" y="369888"/>
                </a:lnTo>
                <a:lnTo>
                  <a:pt x="336891" y="334963"/>
                </a:lnTo>
                <a:lnTo>
                  <a:pt x="357046" y="296863"/>
                </a:lnTo>
                <a:lnTo>
                  <a:pt x="377201" y="260351"/>
                </a:lnTo>
                <a:lnTo>
                  <a:pt x="393997" y="217488"/>
                </a:lnTo>
                <a:lnTo>
                  <a:pt x="410793" y="174626"/>
                </a:lnTo>
                <a:lnTo>
                  <a:pt x="420870" y="122238"/>
                </a:lnTo>
                <a:lnTo>
                  <a:pt x="429268" y="66676"/>
                </a:lnTo>
                <a:lnTo>
                  <a:pt x="434307" y="1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A8F7E3-5D24-8A7A-B4C7-A36FDC4C1B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643" y="3437274"/>
            <a:ext cx="2647358" cy="3420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81734-C8C9-E091-2F7A-542D67BDB4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477" y="3437259"/>
            <a:ext cx="2635165" cy="3420726"/>
          </a:xfrm>
          <a:custGeom>
            <a:avLst/>
            <a:gdLst/>
            <a:ahLst/>
            <a:cxnLst/>
            <a:rect l="l" t="t" r="r" b="b"/>
            <a:pathLst>
              <a:path w="2635165" h="3420726">
                <a:moveTo>
                  <a:pt x="474" y="0"/>
                </a:moveTo>
                <a:lnTo>
                  <a:pt x="2635165" y="0"/>
                </a:lnTo>
                <a:lnTo>
                  <a:pt x="2635165" y="3420726"/>
                </a:lnTo>
                <a:lnTo>
                  <a:pt x="189794" y="3420726"/>
                </a:lnTo>
                <a:lnTo>
                  <a:pt x="184756" y="3354066"/>
                </a:lnTo>
                <a:lnTo>
                  <a:pt x="176358" y="3298503"/>
                </a:lnTo>
                <a:lnTo>
                  <a:pt x="166281" y="3246116"/>
                </a:lnTo>
                <a:lnTo>
                  <a:pt x="149485" y="3203253"/>
                </a:lnTo>
                <a:lnTo>
                  <a:pt x="132689" y="3160391"/>
                </a:lnTo>
                <a:lnTo>
                  <a:pt x="112534" y="3123878"/>
                </a:lnTo>
                <a:lnTo>
                  <a:pt x="92379" y="3085778"/>
                </a:lnTo>
                <a:lnTo>
                  <a:pt x="73903" y="3050853"/>
                </a:lnTo>
                <a:lnTo>
                  <a:pt x="55427" y="3011166"/>
                </a:lnTo>
                <a:lnTo>
                  <a:pt x="38632" y="2969891"/>
                </a:lnTo>
                <a:lnTo>
                  <a:pt x="23515" y="2923853"/>
                </a:lnTo>
                <a:lnTo>
                  <a:pt x="11758" y="2874641"/>
                </a:lnTo>
                <a:lnTo>
                  <a:pt x="3359" y="2814316"/>
                </a:lnTo>
                <a:lnTo>
                  <a:pt x="0" y="2746053"/>
                </a:lnTo>
                <a:lnTo>
                  <a:pt x="3359" y="2676203"/>
                </a:lnTo>
                <a:lnTo>
                  <a:pt x="11758" y="2619053"/>
                </a:lnTo>
                <a:lnTo>
                  <a:pt x="23515" y="2566666"/>
                </a:lnTo>
                <a:lnTo>
                  <a:pt x="38632" y="2519041"/>
                </a:lnTo>
                <a:lnTo>
                  <a:pt x="55427" y="2477766"/>
                </a:lnTo>
                <a:lnTo>
                  <a:pt x="75583" y="2439666"/>
                </a:lnTo>
                <a:lnTo>
                  <a:pt x="95738" y="2403153"/>
                </a:lnTo>
                <a:lnTo>
                  <a:pt x="115893" y="2365053"/>
                </a:lnTo>
                <a:lnTo>
                  <a:pt x="134368" y="2325366"/>
                </a:lnTo>
                <a:lnTo>
                  <a:pt x="152844" y="2284091"/>
                </a:lnTo>
                <a:lnTo>
                  <a:pt x="167960" y="2238053"/>
                </a:lnTo>
                <a:lnTo>
                  <a:pt x="178038" y="2185666"/>
                </a:lnTo>
                <a:lnTo>
                  <a:pt x="188115" y="2125341"/>
                </a:lnTo>
                <a:lnTo>
                  <a:pt x="189795" y="2057078"/>
                </a:lnTo>
                <a:lnTo>
                  <a:pt x="188115" y="1988816"/>
                </a:lnTo>
                <a:lnTo>
                  <a:pt x="178038" y="1928491"/>
                </a:lnTo>
                <a:lnTo>
                  <a:pt x="167960" y="1876103"/>
                </a:lnTo>
                <a:lnTo>
                  <a:pt x="152844" y="1831653"/>
                </a:lnTo>
                <a:lnTo>
                  <a:pt x="134368" y="1788791"/>
                </a:lnTo>
                <a:lnTo>
                  <a:pt x="115893" y="1749103"/>
                </a:lnTo>
                <a:lnTo>
                  <a:pt x="95738" y="1712591"/>
                </a:lnTo>
                <a:lnTo>
                  <a:pt x="75583" y="1677666"/>
                </a:lnTo>
                <a:lnTo>
                  <a:pt x="55427" y="1637978"/>
                </a:lnTo>
                <a:lnTo>
                  <a:pt x="38632" y="1596703"/>
                </a:lnTo>
                <a:lnTo>
                  <a:pt x="23515" y="1550666"/>
                </a:lnTo>
                <a:lnTo>
                  <a:pt x="11758" y="1498278"/>
                </a:lnTo>
                <a:lnTo>
                  <a:pt x="3359" y="1437953"/>
                </a:lnTo>
                <a:lnTo>
                  <a:pt x="0" y="1369691"/>
                </a:lnTo>
                <a:lnTo>
                  <a:pt x="3359" y="1301428"/>
                </a:lnTo>
                <a:lnTo>
                  <a:pt x="11758" y="1241103"/>
                </a:lnTo>
                <a:lnTo>
                  <a:pt x="23515" y="1188716"/>
                </a:lnTo>
                <a:lnTo>
                  <a:pt x="38632" y="1142678"/>
                </a:lnTo>
                <a:lnTo>
                  <a:pt x="55427" y="1099816"/>
                </a:lnTo>
                <a:lnTo>
                  <a:pt x="75583" y="1061716"/>
                </a:lnTo>
                <a:lnTo>
                  <a:pt x="115893" y="987103"/>
                </a:lnTo>
                <a:lnTo>
                  <a:pt x="134368" y="949003"/>
                </a:lnTo>
                <a:lnTo>
                  <a:pt x="152844" y="906141"/>
                </a:lnTo>
                <a:lnTo>
                  <a:pt x="167960" y="860103"/>
                </a:lnTo>
                <a:lnTo>
                  <a:pt x="178038" y="807716"/>
                </a:lnTo>
                <a:lnTo>
                  <a:pt x="188115" y="748978"/>
                </a:lnTo>
                <a:lnTo>
                  <a:pt x="189795" y="679128"/>
                </a:lnTo>
                <a:lnTo>
                  <a:pt x="188115" y="610866"/>
                </a:lnTo>
                <a:lnTo>
                  <a:pt x="178038" y="550541"/>
                </a:lnTo>
                <a:lnTo>
                  <a:pt x="167960" y="498153"/>
                </a:lnTo>
                <a:lnTo>
                  <a:pt x="152844" y="453703"/>
                </a:lnTo>
                <a:lnTo>
                  <a:pt x="134368" y="410841"/>
                </a:lnTo>
                <a:lnTo>
                  <a:pt x="115893" y="374328"/>
                </a:lnTo>
                <a:lnTo>
                  <a:pt x="75583" y="299716"/>
                </a:lnTo>
                <a:lnTo>
                  <a:pt x="55427" y="260028"/>
                </a:lnTo>
                <a:lnTo>
                  <a:pt x="38632" y="218753"/>
                </a:lnTo>
                <a:lnTo>
                  <a:pt x="23515" y="172716"/>
                </a:lnTo>
                <a:lnTo>
                  <a:pt x="11758" y="120328"/>
                </a:lnTo>
                <a:lnTo>
                  <a:pt x="3359" y="600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166951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13657</TotalTime>
  <Words>615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Gill Sans MT</vt:lpstr>
      <vt:lpstr>Impact</vt:lpstr>
      <vt:lpstr>Badge</vt:lpstr>
      <vt:lpstr>Nursery/Landscape Plant Id tips sorted By Category </vt:lpstr>
      <vt:lpstr>Flowering Perennials </vt:lpstr>
      <vt:lpstr>astible</vt:lpstr>
      <vt:lpstr>Bearded Iris</vt:lpstr>
      <vt:lpstr>Clematis </vt:lpstr>
      <vt:lpstr>columbine</vt:lpstr>
      <vt:lpstr>Coral bells</vt:lpstr>
      <vt:lpstr>daylily</vt:lpstr>
      <vt:lpstr>hosta</vt:lpstr>
      <vt:lpstr>Lenten rose</vt:lpstr>
      <vt:lpstr>lantana</vt:lpstr>
      <vt:lpstr>salvia</vt:lpstr>
      <vt:lpstr>Shasta daisy</vt:lpstr>
      <vt:lpstr>Rosemary </vt:lpstr>
      <vt:lpstr>Now let’s compare </vt:lpstr>
      <vt:lpstr>Now let’s compare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ID</dc:title>
  <dc:creator>Katie Royal</dc:creator>
  <cp:lastModifiedBy>Melissa Riley</cp:lastModifiedBy>
  <cp:revision>55</cp:revision>
  <cp:lastPrinted>2025-01-16T18:20:44Z</cp:lastPrinted>
  <dcterms:created xsi:type="dcterms:W3CDTF">2017-05-11T15:35:14Z</dcterms:created>
  <dcterms:modified xsi:type="dcterms:W3CDTF">2025-01-17T16:33:35Z</dcterms:modified>
</cp:coreProperties>
</file>